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1" r:id="rId2"/>
    <p:sldId id="386" r:id="rId3"/>
    <p:sldId id="332" r:id="rId4"/>
    <p:sldId id="388" r:id="rId5"/>
    <p:sldId id="392" r:id="rId6"/>
    <p:sldId id="390" r:id="rId7"/>
    <p:sldId id="393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Tucker" initials="J" lastIdx="1" clrIdx="0"/>
  <p:cmAuthor id="2" name="Yehua Wang" initials="Y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88119" autoAdjust="0"/>
  </p:normalViewPr>
  <p:slideViewPr>
    <p:cSldViewPr snapToGrid="0" showGuides="1">
      <p:cViewPr varScale="1">
        <p:scale>
          <a:sx n="77" d="100"/>
          <a:sy n="77" d="100"/>
        </p:scale>
        <p:origin x="1123" y="53"/>
      </p:cViewPr>
      <p:guideLst>
        <p:guide orient="horz" pos="2160"/>
        <p:guide pos="3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ED1E7-B2D0-4479-B623-814F4D9BA75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269AAFC-1351-4F59-A481-C04993F1E9AD}">
      <dgm:prSet custT="1"/>
      <dgm:spPr/>
      <dgm:t>
        <a:bodyPr/>
        <a:lstStyle/>
        <a:p>
          <a:r>
            <a:rPr lang="en-US" sz="1400"/>
            <a:t>Phototyping an intervention (i.e., PrEP adherence/persistence) ?</a:t>
          </a:r>
        </a:p>
      </dgm:t>
    </dgm:pt>
    <dgm:pt modelId="{4A54F0A5-B773-405F-AC64-978DD7BC6699}" type="parTrans" cxnId="{83DC552D-7BE9-4C83-8C4A-9AD2C856279C}">
      <dgm:prSet/>
      <dgm:spPr/>
      <dgm:t>
        <a:bodyPr/>
        <a:lstStyle/>
        <a:p>
          <a:endParaRPr lang="en-US"/>
        </a:p>
      </dgm:t>
    </dgm:pt>
    <dgm:pt modelId="{EA87149E-5498-4A6F-95B5-0F2CD5EC1331}" type="sibTrans" cxnId="{83DC552D-7BE9-4C83-8C4A-9AD2C856279C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DA49B71B-FAB5-4693-AA26-8AEB7C8C0754}">
      <dgm:prSet custT="1"/>
      <dgm:spPr/>
      <dgm:t>
        <a:bodyPr/>
        <a:lstStyle/>
        <a:p>
          <a:r>
            <a:rPr lang="en-US" sz="1400"/>
            <a:t>Developing an APP (i.e., Gay Friendly Doctor)?</a:t>
          </a:r>
        </a:p>
      </dgm:t>
    </dgm:pt>
    <dgm:pt modelId="{1D179010-5784-4803-AF89-F53F12D4EC30}" type="parTrans" cxnId="{D3A2793F-007E-4EA3-8F1C-116971B0651D}">
      <dgm:prSet/>
      <dgm:spPr/>
      <dgm:t>
        <a:bodyPr/>
        <a:lstStyle/>
        <a:p>
          <a:endParaRPr lang="en-US"/>
        </a:p>
      </dgm:t>
    </dgm:pt>
    <dgm:pt modelId="{6B536E9C-CBA9-4250-89D1-5EAFB6ADA6CE}" type="sibTrans" cxnId="{D3A2793F-007E-4EA3-8F1C-116971B0651D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28F8BF9-E808-4DC5-A43C-C06F15D9CD5A}">
      <dgm:prSet custT="1"/>
      <dgm:spPr/>
      <dgm:t>
        <a:bodyPr/>
        <a:lstStyle/>
        <a:p>
          <a:r>
            <a:rPr lang="en-US" sz="1400"/>
            <a:t>Developing a data analysis plan (data analyze hackathon)?</a:t>
          </a:r>
        </a:p>
      </dgm:t>
    </dgm:pt>
    <dgm:pt modelId="{ABA6BE84-6076-4BF8-9FEB-81464FE93039}" type="parTrans" cxnId="{01628C72-B168-421A-875A-942A59F9F08A}">
      <dgm:prSet/>
      <dgm:spPr/>
      <dgm:t>
        <a:bodyPr/>
        <a:lstStyle/>
        <a:p>
          <a:endParaRPr lang="en-US"/>
        </a:p>
      </dgm:t>
    </dgm:pt>
    <dgm:pt modelId="{603734EA-C0F2-4922-9D66-2A4D06719EF5}" type="sibTrans" cxnId="{01628C72-B168-421A-875A-942A59F9F08A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D89841C-8443-4D80-B630-E367AD10C628}" type="pres">
      <dgm:prSet presAssocID="{D61ED1E7-B2D0-4479-B623-814F4D9BA752}" presName="Name0" presStyleCnt="0">
        <dgm:presLayoutVars>
          <dgm:animLvl val="lvl"/>
          <dgm:resizeHandles val="exact"/>
        </dgm:presLayoutVars>
      </dgm:prSet>
      <dgm:spPr/>
    </dgm:pt>
    <dgm:pt modelId="{EF52D0FE-DB02-49C8-883D-9D881E9E69AC}" type="pres">
      <dgm:prSet presAssocID="{F269AAFC-1351-4F59-A481-C04993F1E9AD}" presName="compositeNode" presStyleCnt="0">
        <dgm:presLayoutVars>
          <dgm:bulletEnabled val="1"/>
        </dgm:presLayoutVars>
      </dgm:prSet>
      <dgm:spPr/>
    </dgm:pt>
    <dgm:pt modelId="{5F4FA9C4-4D25-4B09-8049-D7F072B53C4D}" type="pres">
      <dgm:prSet presAssocID="{F269AAFC-1351-4F59-A481-C04993F1E9AD}" presName="bgRect" presStyleLbl="alignNode1" presStyleIdx="0" presStyleCnt="3"/>
      <dgm:spPr/>
    </dgm:pt>
    <dgm:pt modelId="{167A0E8E-E437-4BF9-852E-144A0BCB5B5D}" type="pres">
      <dgm:prSet presAssocID="{EA87149E-5498-4A6F-95B5-0F2CD5EC1331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E5A83312-138C-485E-9C17-E20CDF20EC06}" type="pres">
      <dgm:prSet presAssocID="{F269AAFC-1351-4F59-A481-C04993F1E9AD}" presName="nodeRect" presStyleLbl="alignNode1" presStyleIdx="0" presStyleCnt="3">
        <dgm:presLayoutVars>
          <dgm:bulletEnabled val="1"/>
        </dgm:presLayoutVars>
      </dgm:prSet>
      <dgm:spPr/>
    </dgm:pt>
    <dgm:pt modelId="{BAA300E5-55E2-4157-8305-97A96A910259}" type="pres">
      <dgm:prSet presAssocID="{EA87149E-5498-4A6F-95B5-0F2CD5EC1331}" presName="sibTrans" presStyleCnt="0"/>
      <dgm:spPr/>
    </dgm:pt>
    <dgm:pt modelId="{5AD7B494-E5D2-4589-A97F-65262C81AF7D}" type="pres">
      <dgm:prSet presAssocID="{DA49B71B-FAB5-4693-AA26-8AEB7C8C0754}" presName="compositeNode" presStyleCnt="0">
        <dgm:presLayoutVars>
          <dgm:bulletEnabled val="1"/>
        </dgm:presLayoutVars>
      </dgm:prSet>
      <dgm:spPr/>
    </dgm:pt>
    <dgm:pt modelId="{C5D27453-572C-4EF6-A1D6-85BC45A29E80}" type="pres">
      <dgm:prSet presAssocID="{DA49B71B-FAB5-4693-AA26-8AEB7C8C0754}" presName="bgRect" presStyleLbl="alignNode1" presStyleIdx="1" presStyleCnt="3"/>
      <dgm:spPr/>
    </dgm:pt>
    <dgm:pt modelId="{68318627-446F-4A4F-981E-B6564DE2F555}" type="pres">
      <dgm:prSet presAssocID="{6B536E9C-CBA9-4250-89D1-5EAFB6ADA6CE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31C3968B-4681-4F46-8161-86702EE978EA}" type="pres">
      <dgm:prSet presAssocID="{DA49B71B-FAB5-4693-AA26-8AEB7C8C0754}" presName="nodeRect" presStyleLbl="alignNode1" presStyleIdx="1" presStyleCnt="3">
        <dgm:presLayoutVars>
          <dgm:bulletEnabled val="1"/>
        </dgm:presLayoutVars>
      </dgm:prSet>
      <dgm:spPr/>
    </dgm:pt>
    <dgm:pt modelId="{FB42029A-CA40-4764-B045-0DEA9C15EFA5}" type="pres">
      <dgm:prSet presAssocID="{6B536E9C-CBA9-4250-89D1-5EAFB6ADA6CE}" presName="sibTrans" presStyleCnt="0"/>
      <dgm:spPr/>
    </dgm:pt>
    <dgm:pt modelId="{3AB52330-29AF-4A99-BDA7-C43C9CFAE2AE}" type="pres">
      <dgm:prSet presAssocID="{F28F8BF9-E808-4DC5-A43C-C06F15D9CD5A}" presName="compositeNode" presStyleCnt="0">
        <dgm:presLayoutVars>
          <dgm:bulletEnabled val="1"/>
        </dgm:presLayoutVars>
      </dgm:prSet>
      <dgm:spPr/>
    </dgm:pt>
    <dgm:pt modelId="{D2F30437-558B-4894-BB36-F7737E610A04}" type="pres">
      <dgm:prSet presAssocID="{F28F8BF9-E808-4DC5-A43C-C06F15D9CD5A}" presName="bgRect" presStyleLbl="alignNode1" presStyleIdx="2" presStyleCnt="3"/>
      <dgm:spPr/>
    </dgm:pt>
    <dgm:pt modelId="{219473E9-060C-4007-9B10-FADF6AE0C029}" type="pres">
      <dgm:prSet presAssocID="{603734EA-C0F2-4922-9D66-2A4D06719EF5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70623091-2F16-462D-B855-F0E713676CE6}" type="pres">
      <dgm:prSet presAssocID="{F28F8BF9-E808-4DC5-A43C-C06F15D9CD5A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71749414-CE38-4D38-AA7B-E3FD5E733420}" type="presOf" srcId="{DA49B71B-FAB5-4693-AA26-8AEB7C8C0754}" destId="{31C3968B-4681-4F46-8161-86702EE978EA}" srcOrd="1" destOrd="0" presId="urn:microsoft.com/office/officeart/2016/7/layout/LinearBlockProcessNumbered"/>
    <dgm:cxn modelId="{83DC552D-7BE9-4C83-8C4A-9AD2C856279C}" srcId="{D61ED1E7-B2D0-4479-B623-814F4D9BA752}" destId="{F269AAFC-1351-4F59-A481-C04993F1E9AD}" srcOrd="0" destOrd="0" parTransId="{4A54F0A5-B773-405F-AC64-978DD7BC6699}" sibTransId="{EA87149E-5498-4A6F-95B5-0F2CD5EC1331}"/>
    <dgm:cxn modelId="{3B18B335-CAEB-4468-8D83-E9FF570812CF}" type="presOf" srcId="{F28F8BF9-E808-4DC5-A43C-C06F15D9CD5A}" destId="{D2F30437-558B-4894-BB36-F7737E610A04}" srcOrd="0" destOrd="0" presId="urn:microsoft.com/office/officeart/2016/7/layout/LinearBlockProcessNumbered"/>
    <dgm:cxn modelId="{22AEB53B-71E1-42F3-8A9B-43A37EEFDD05}" type="presOf" srcId="{D61ED1E7-B2D0-4479-B623-814F4D9BA752}" destId="{4D89841C-8443-4D80-B630-E367AD10C628}" srcOrd="0" destOrd="0" presId="urn:microsoft.com/office/officeart/2016/7/layout/LinearBlockProcessNumbered"/>
    <dgm:cxn modelId="{D3A2793F-007E-4EA3-8F1C-116971B0651D}" srcId="{D61ED1E7-B2D0-4479-B623-814F4D9BA752}" destId="{DA49B71B-FAB5-4693-AA26-8AEB7C8C0754}" srcOrd="1" destOrd="0" parTransId="{1D179010-5784-4803-AF89-F53F12D4EC30}" sibTransId="{6B536E9C-CBA9-4250-89D1-5EAFB6ADA6CE}"/>
    <dgm:cxn modelId="{3BE60941-5EB9-4A13-B80B-09F1187180F6}" type="presOf" srcId="{F28F8BF9-E808-4DC5-A43C-C06F15D9CD5A}" destId="{70623091-2F16-462D-B855-F0E713676CE6}" srcOrd="1" destOrd="0" presId="urn:microsoft.com/office/officeart/2016/7/layout/LinearBlockProcessNumbered"/>
    <dgm:cxn modelId="{33314E4A-7741-44E9-A5A5-204BDF666635}" type="presOf" srcId="{F269AAFC-1351-4F59-A481-C04993F1E9AD}" destId="{5F4FA9C4-4D25-4B09-8049-D7F072B53C4D}" srcOrd="0" destOrd="0" presId="urn:microsoft.com/office/officeart/2016/7/layout/LinearBlockProcessNumbered"/>
    <dgm:cxn modelId="{01628C72-B168-421A-875A-942A59F9F08A}" srcId="{D61ED1E7-B2D0-4479-B623-814F4D9BA752}" destId="{F28F8BF9-E808-4DC5-A43C-C06F15D9CD5A}" srcOrd="2" destOrd="0" parTransId="{ABA6BE84-6076-4BF8-9FEB-81464FE93039}" sibTransId="{603734EA-C0F2-4922-9D66-2A4D06719EF5}"/>
    <dgm:cxn modelId="{8ADC669D-25E4-40E2-A9A8-99EDFCC965DA}" type="presOf" srcId="{6B536E9C-CBA9-4250-89D1-5EAFB6ADA6CE}" destId="{68318627-446F-4A4F-981E-B6564DE2F555}" srcOrd="0" destOrd="0" presId="urn:microsoft.com/office/officeart/2016/7/layout/LinearBlockProcessNumbered"/>
    <dgm:cxn modelId="{657BE9A4-7000-4F5E-81ED-91E8667EBD35}" type="presOf" srcId="{F269AAFC-1351-4F59-A481-C04993F1E9AD}" destId="{E5A83312-138C-485E-9C17-E20CDF20EC06}" srcOrd="1" destOrd="0" presId="urn:microsoft.com/office/officeart/2016/7/layout/LinearBlockProcessNumbered"/>
    <dgm:cxn modelId="{02C43ACF-9ED2-4D8D-BCBE-49DDB4A2BC7C}" type="presOf" srcId="{DA49B71B-FAB5-4693-AA26-8AEB7C8C0754}" destId="{C5D27453-572C-4EF6-A1D6-85BC45A29E80}" srcOrd="0" destOrd="0" presId="urn:microsoft.com/office/officeart/2016/7/layout/LinearBlockProcessNumbered"/>
    <dgm:cxn modelId="{862A4BD2-417F-4FED-AB44-1F48DDD66001}" type="presOf" srcId="{EA87149E-5498-4A6F-95B5-0F2CD5EC1331}" destId="{167A0E8E-E437-4BF9-852E-144A0BCB5B5D}" srcOrd="0" destOrd="0" presId="urn:microsoft.com/office/officeart/2016/7/layout/LinearBlockProcessNumbered"/>
    <dgm:cxn modelId="{EE3B3BFC-C467-4F19-B4D2-339C0DDC7624}" type="presOf" srcId="{603734EA-C0F2-4922-9D66-2A4D06719EF5}" destId="{219473E9-060C-4007-9B10-FADF6AE0C029}" srcOrd="0" destOrd="0" presId="urn:microsoft.com/office/officeart/2016/7/layout/LinearBlockProcessNumbered"/>
    <dgm:cxn modelId="{0552F814-6C84-4ED9-B199-7EC5EF4B49EB}" type="presParOf" srcId="{4D89841C-8443-4D80-B630-E367AD10C628}" destId="{EF52D0FE-DB02-49C8-883D-9D881E9E69AC}" srcOrd="0" destOrd="0" presId="urn:microsoft.com/office/officeart/2016/7/layout/LinearBlockProcessNumbered"/>
    <dgm:cxn modelId="{9B1D5E76-EDC0-4B23-9845-CE95A0C82013}" type="presParOf" srcId="{EF52D0FE-DB02-49C8-883D-9D881E9E69AC}" destId="{5F4FA9C4-4D25-4B09-8049-D7F072B53C4D}" srcOrd="0" destOrd="0" presId="urn:microsoft.com/office/officeart/2016/7/layout/LinearBlockProcessNumbered"/>
    <dgm:cxn modelId="{3BA18A11-911B-4298-9223-F6F6EE59D64C}" type="presParOf" srcId="{EF52D0FE-DB02-49C8-883D-9D881E9E69AC}" destId="{167A0E8E-E437-4BF9-852E-144A0BCB5B5D}" srcOrd="1" destOrd="0" presId="urn:microsoft.com/office/officeart/2016/7/layout/LinearBlockProcessNumbered"/>
    <dgm:cxn modelId="{D2D2F736-8669-4D27-8A2B-AE28BAB5B425}" type="presParOf" srcId="{EF52D0FE-DB02-49C8-883D-9D881E9E69AC}" destId="{E5A83312-138C-485E-9C17-E20CDF20EC06}" srcOrd="2" destOrd="0" presId="urn:microsoft.com/office/officeart/2016/7/layout/LinearBlockProcessNumbered"/>
    <dgm:cxn modelId="{38334EEB-5B52-4936-AFAD-DD6787B4569E}" type="presParOf" srcId="{4D89841C-8443-4D80-B630-E367AD10C628}" destId="{BAA300E5-55E2-4157-8305-97A96A910259}" srcOrd="1" destOrd="0" presId="urn:microsoft.com/office/officeart/2016/7/layout/LinearBlockProcessNumbered"/>
    <dgm:cxn modelId="{5C58DF0E-45A6-4177-B96D-7A014A5021CD}" type="presParOf" srcId="{4D89841C-8443-4D80-B630-E367AD10C628}" destId="{5AD7B494-E5D2-4589-A97F-65262C81AF7D}" srcOrd="2" destOrd="0" presId="urn:microsoft.com/office/officeart/2016/7/layout/LinearBlockProcessNumbered"/>
    <dgm:cxn modelId="{98CB5E76-1624-4633-AD6B-2639DA6059DA}" type="presParOf" srcId="{5AD7B494-E5D2-4589-A97F-65262C81AF7D}" destId="{C5D27453-572C-4EF6-A1D6-85BC45A29E80}" srcOrd="0" destOrd="0" presId="urn:microsoft.com/office/officeart/2016/7/layout/LinearBlockProcessNumbered"/>
    <dgm:cxn modelId="{7853723C-28E5-447A-A414-00EF7DDC627E}" type="presParOf" srcId="{5AD7B494-E5D2-4589-A97F-65262C81AF7D}" destId="{68318627-446F-4A4F-981E-B6564DE2F555}" srcOrd="1" destOrd="0" presId="urn:microsoft.com/office/officeart/2016/7/layout/LinearBlockProcessNumbered"/>
    <dgm:cxn modelId="{77112422-0B3A-49B3-AB62-7372B542FE4E}" type="presParOf" srcId="{5AD7B494-E5D2-4589-A97F-65262C81AF7D}" destId="{31C3968B-4681-4F46-8161-86702EE978EA}" srcOrd="2" destOrd="0" presId="urn:microsoft.com/office/officeart/2016/7/layout/LinearBlockProcessNumbered"/>
    <dgm:cxn modelId="{ADB2BDC8-787B-4194-B76D-DFDF383B71D7}" type="presParOf" srcId="{4D89841C-8443-4D80-B630-E367AD10C628}" destId="{FB42029A-CA40-4764-B045-0DEA9C15EFA5}" srcOrd="3" destOrd="0" presId="urn:microsoft.com/office/officeart/2016/7/layout/LinearBlockProcessNumbered"/>
    <dgm:cxn modelId="{1F873A13-718E-442C-9A30-AA2A9A031B43}" type="presParOf" srcId="{4D89841C-8443-4D80-B630-E367AD10C628}" destId="{3AB52330-29AF-4A99-BDA7-C43C9CFAE2AE}" srcOrd="4" destOrd="0" presId="urn:microsoft.com/office/officeart/2016/7/layout/LinearBlockProcessNumbered"/>
    <dgm:cxn modelId="{231D7894-9688-410A-9B1A-602B99EBC3B2}" type="presParOf" srcId="{3AB52330-29AF-4A99-BDA7-C43C9CFAE2AE}" destId="{D2F30437-558B-4894-BB36-F7737E610A04}" srcOrd="0" destOrd="0" presId="urn:microsoft.com/office/officeart/2016/7/layout/LinearBlockProcessNumbered"/>
    <dgm:cxn modelId="{94BF4141-2CCF-4715-B626-936A50D7F19A}" type="presParOf" srcId="{3AB52330-29AF-4A99-BDA7-C43C9CFAE2AE}" destId="{219473E9-060C-4007-9B10-FADF6AE0C029}" srcOrd="1" destOrd="0" presId="urn:microsoft.com/office/officeart/2016/7/layout/LinearBlockProcessNumbered"/>
    <dgm:cxn modelId="{4670531C-2D87-4221-9B0F-4AC15C59AD1D}" type="presParOf" srcId="{3AB52330-29AF-4A99-BDA7-C43C9CFAE2AE}" destId="{70623091-2F16-462D-B855-F0E713676CE6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4E47DA-3D5F-4599-9744-559FCD7731CA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8292A8-5C93-477B-998A-0B607D2D3A6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A group of mentors (between 5-8) is needed to provide mentoring, technical support, and advises to the designathon teams</a:t>
          </a:r>
        </a:p>
      </dgm:t>
    </dgm:pt>
    <dgm:pt modelId="{FFBAA222-9A8D-42B7-A505-DB27D0D24693}" type="parTrans" cxnId="{2C03BCA8-0D3C-4719-ABE6-A66C5736C610}">
      <dgm:prSet/>
      <dgm:spPr/>
      <dgm:t>
        <a:bodyPr/>
        <a:lstStyle/>
        <a:p>
          <a:endParaRPr lang="en-US"/>
        </a:p>
      </dgm:t>
    </dgm:pt>
    <dgm:pt modelId="{87541399-0C0D-40D6-B1BB-91530BBB4F8B}" type="sibTrans" cxnId="{2C03BCA8-0D3C-4719-ABE6-A66C5736C610}">
      <dgm:prSet/>
      <dgm:spPr/>
      <dgm:t>
        <a:bodyPr/>
        <a:lstStyle/>
        <a:p>
          <a:endParaRPr lang="en-US"/>
        </a:p>
      </dgm:t>
    </dgm:pt>
    <dgm:pt modelId="{C7D1CB01-094E-4B42-AEE3-FF4D1449D07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The mentors should engage in </a:t>
          </a:r>
          <a:r>
            <a:rPr lang="en-US" sz="1600" b="1" dirty="0">
              <a:solidFill>
                <a:srgbClr val="FF0000"/>
              </a:solidFill>
            </a:rPr>
            <a:t>key stakeholders with multidiscipline experience/ skill</a:t>
          </a:r>
          <a:r>
            <a:rPr lang="en-US" sz="1600" dirty="0"/>
            <a:t>, i.e., include individuals with expertise in public health, civil society, communications, design</a:t>
          </a:r>
        </a:p>
      </dgm:t>
    </dgm:pt>
    <dgm:pt modelId="{093093F7-6B3C-4D25-8240-6458F6274BFE}" type="parTrans" cxnId="{ADE873B6-FEA6-4F8D-B99E-13D39E0F27D5}">
      <dgm:prSet/>
      <dgm:spPr/>
      <dgm:t>
        <a:bodyPr/>
        <a:lstStyle/>
        <a:p>
          <a:endParaRPr lang="en-US"/>
        </a:p>
      </dgm:t>
    </dgm:pt>
    <dgm:pt modelId="{DA44EEEC-3819-4191-90B5-3EC39A283224}" type="sibTrans" cxnId="{ADE873B6-FEA6-4F8D-B99E-13D39E0F27D5}">
      <dgm:prSet/>
      <dgm:spPr/>
      <dgm:t>
        <a:bodyPr/>
        <a:lstStyle/>
        <a:p>
          <a:endParaRPr lang="en-US"/>
        </a:p>
      </dgm:t>
    </dgm:pt>
    <dgm:pt modelId="{E4DF10EF-66A8-45EB-A9D5-2AA110812B2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Discuss the aim, judging criteria, time-line with the mentoring team before the designathon during the mentor meeting</a:t>
          </a:r>
        </a:p>
      </dgm:t>
    </dgm:pt>
    <dgm:pt modelId="{DF02DAFC-16ED-4BC8-9397-B97583F097EC}" type="parTrans" cxnId="{0F761697-9C9D-481F-957F-B43726F43F49}">
      <dgm:prSet/>
      <dgm:spPr/>
      <dgm:t>
        <a:bodyPr/>
        <a:lstStyle/>
        <a:p>
          <a:endParaRPr lang="en-US"/>
        </a:p>
      </dgm:t>
    </dgm:pt>
    <dgm:pt modelId="{6D556790-4792-4EBD-B100-9FB14D91B621}" type="sibTrans" cxnId="{0F761697-9C9D-481F-957F-B43726F43F49}">
      <dgm:prSet/>
      <dgm:spPr/>
      <dgm:t>
        <a:bodyPr/>
        <a:lstStyle/>
        <a:p>
          <a:endParaRPr lang="en-US"/>
        </a:p>
      </dgm:t>
    </dgm:pt>
    <dgm:pt modelId="{A59F1CF4-2561-4D3E-B6CB-ADBC54A631BF}" type="pres">
      <dgm:prSet presAssocID="{594E47DA-3D5F-4599-9744-559FCD7731CA}" presName="root" presStyleCnt="0">
        <dgm:presLayoutVars>
          <dgm:dir/>
          <dgm:resizeHandles val="exact"/>
        </dgm:presLayoutVars>
      </dgm:prSet>
      <dgm:spPr/>
    </dgm:pt>
    <dgm:pt modelId="{3100BADA-99F0-4A9D-B2F9-85FDB30764EF}" type="pres">
      <dgm:prSet presAssocID="{808292A8-5C93-477B-998A-0B607D2D3A6F}" presName="compNode" presStyleCnt="0"/>
      <dgm:spPr/>
    </dgm:pt>
    <dgm:pt modelId="{A23AC61F-B0EA-4CD7-8DD9-607AC036138E}" type="pres">
      <dgm:prSet presAssocID="{808292A8-5C93-477B-998A-0B607D2D3A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fessor"/>
        </a:ext>
      </dgm:extLst>
    </dgm:pt>
    <dgm:pt modelId="{8E694FAE-4CC5-4315-93E1-94F59BDF55E9}" type="pres">
      <dgm:prSet presAssocID="{808292A8-5C93-477B-998A-0B607D2D3A6F}" presName="spaceRect" presStyleCnt="0"/>
      <dgm:spPr/>
    </dgm:pt>
    <dgm:pt modelId="{502B1AF0-9BB8-49EE-830B-0F6B71338053}" type="pres">
      <dgm:prSet presAssocID="{808292A8-5C93-477B-998A-0B607D2D3A6F}" presName="textRect" presStyleLbl="revTx" presStyleIdx="0" presStyleCnt="3">
        <dgm:presLayoutVars>
          <dgm:chMax val="1"/>
          <dgm:chPref val="1"/>
        </dgm:presLayoutVars>
      </dgm:prSet>
      <dgm:spPr/>
    </dgm:pt>
    <dgm:pt modelId="{B9889700-EE83-4515-AF9B-F260678D7611}" type="pres">
      <dgm:prSet presAssocID="{87541399-0C0D-40D6-B1BB-91530BBB4F8B}" presName="sibTrans" presStyleCnt="0"/>
      <dgm:spPr/>
    </dgm:pt>
    <dgm:pt modelId="{9E27DE63-D40E-4C54-9E42-94C1B532A494}" type="pres">
      <dgm:prSet presAssocID="{C7D1CB01-094E-4B42-AEE3-FF4D1449D07A}" presName="compNode" presStyleCnt="0"/>
      <dgm:spPr/>
    </dgm:pt>
    <dgm:pt modelId="{52EC909C-2CD0-4CFD-8BE4-C4D087087C10}" type="pres">
      <dgm:prSet presAssocID="{C7D1CB01-094E-4B42-AEE3-FF4D1449D07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0366AF2A-3394-4A78-A5F4-807F2D138B33}" type="pres">
      <dgm:prSet presAssocID="{C7D1CB01-094E-4B42-AEE3-FF4D1449D07A}" presName="spaceRect" presStyleCnt="0"/>
      <dgm:spPr/>
    </dgm:pt>
    <dgm:pt modelId="{5BD1E147-C510-4F34-AAE8-A5B599A925FC}" type="pres">
      <dgm:prSet presAssocID="{C7D1CB01-094E-4B42-AEE3-FF4D1449D07A}" presName="textRect" presStyleLbl="revTx" presStyleIdx="1" presStyleCnt="3" custScaleX="110923">
        <dgm:presLayoutVars>
          <dgm:chMax val="1"/>
          <dgm:chPref val="1"/>
        </dgm:presLayoutVars>
      </dgm:prSet>
      <dgm:spPr/>
    </dgm:pt>
    <dgm:pt modelId="{BB57EBD0-7E15-4CC9-AF85-CD0A80B0504B}" type="pres">
      <dgm:prSet presAssocID="{DA44EEEC-3819-4191-90B5-3EC39A283224}" presName="sibTrans" presStyleCnt="0"/>
      <dgm:spPr/>
    </dgm:pt>
    <dgm:pt modelId="{EBB56396-DD1F-4E38-905A-549E2108DCC6}" type="pres">
      <dgm:prSet presAssocID="{E4DF10EF-66A8-45EB-A9D5-2AA110812B2B}" presName="compNode" presStyleCnt="0"/>
      <dgm:spPr/>
    </dgm:pt>
    <dgm:pt modelId="{2620B94A-F404-4242-9F6A-0E4832F584E6}" type="pres">
      <dgm:prSet presAssocID="{E4DF10EF-66A8-45EB-A9D5-2AA110812B2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911323D4-5C86-44E5-A54E-EE28C2A6CA21}" type="pres">
      <dgm:prSet presAssocID="{E4DF10EF-66A8-45EB-A9D5-2AA110812B2B}" presName="spaceRect" presStyleCnt="0"/>
      <dgm:spPr/>
    </dgm:pt>
    <dgm:pt modelId="{50D70624-6227-4D45-BE6E-3D84E7BA5AED}" type="pres">
      <dgm:prSet presAssocID="{E4DF10EF-66A8-45EB-A9D5-2AA110812B2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F58CE03-B37B-4345-AC07-5F7FE00B81C6}" type="presOf" srcId="{594E47DA-3D5F-4599-9744-559FCD7731CA}" destId="{A59F1CF4-2561-4D3E-B6CB-ADBC54A631BF}" srcOrd="0" destOrd="0" presId="urn:microsoft.com/office/officeart/2018/2/layout/IconLabelList"/>
    <dgm:cxn modelId="{BF93435F-A194-415B-90D6-1096F3C1F337}" type="presOf" srcId="{E4DF10EF-66A8-45EB-A9D5-2AA110812B2B}" destId="{50D70624-6227-4D45-BE6E-3D84E7BA5AED}" srcOrd="0" destOrd="0" presId="urn:microsoft.com/office/officeart/2018/2/layout/IconLabelList"/>
    <dgm:cxn modelId="{0F761697-9C9D-481F-957F-B43726F43F49}" srcId="{594E47DA-3D5F-4599-9744-559FCD7731CA}" destId="{E4DF10EF-66A8-45EB-A9D5-2AA110812B2B}" srcOrd="2" destOrd="0" parTransId="{DF02DAFC-16ED-4BC8-9397-B97583F097EC}" sibTransId="{6D556790-4792-4EBD-B100-9FB14D91B621}"/>
    <dgm:cxn modelId="{2C03BCA8-0D3C-4719-ABE6-A66C5736C610}" srcId="{594E47DA-3D5F-4599-9744-559FCD7731CA}" destId="{808292A8-5C93-477B-998A-0B607D2D3A6F}" srcOrd="0" destOrd="0" parTransId="{FFBAA222-9A8D-42B7-A505-DB27D0D24693}" sibTransId="{87541399-0C0D-40D6-B1BB-91530BBB4F8B}"/>
    <dgm:cxn modelId="{ADE873B6-FEA6-4F8D-B99E-13D39E0F27D5}" srcId="{594E47DA-3D5F-4599-9744-559FCD7731CA}" destId="{C7D1CB01-094E-4B42-AEE3-FF4D1449D07A}" srcOrd="1" destOrd="0" parTransId="{093093F7-6B3C-4D25-8240-6458F6274BFE}" sibTransId="{DA44EEEC-3819-4191-90B5-3EC39A283224}"/>
    <dgm:cxn modelId="{D056A0C8-5AE6-407A-91BC-13ED092A08B0}" type="presOf" srcId="{808292A8-5C93-477B-998A-0B607D2D3A6F}" destId="{502B1AF0-9BB8-49EE-830B-0F6B71338053}" srcOrd="0" destOrd="0" presId="urn:microsoft.com/office/officeart/2018/2/layout/IconLabelList"/>
    <dgm:cxn modelId="{295768FA-C155-4C0E-B188-738F05A750CC}" type="presOf" srcId="{C7D1CB01-094E-4B42-AEE3-FF4D1449D07A}" destId="{5BD1E147-C510-4F34-AAE8-A5B599A925FC}" srcOrd="0" destOrd="0" presId="urn:microsoft.com/office/officeart/2018/2/layout/IconLabelList"/>
    <dgm:cxn modelId="{51123978-1F5B-4AFB-8543-898D4A2D509A}" type="presParOf" srcId="{A59F1CF4-2561-4D3E-B6CB-ADBC54A631BF}" destId="{3100BADA-99F0-4A9D-B2F9-85FDB30764EF}" srcOrd="0" destOrd="0" presId="urn:microsoft.com/office/officeart/2018/2/layout/IconLabelList"/>
    <dgm:cxn modelId="{FD200360-2A85-4AED-B35F-71B41D9D7ABD}" type="presParOf" srcId="{3100BADA-99F0-4A9D-B2F9-85FDB30764EF}" destId="{A23AC61F-B0EA-4CD7-8DD9-607AC036138E}" srcOrd="0" destOrd="0" presId="urn:microsoft.com/office/officeart/2018/2/layout/IconLabelList"/>
    <dgm:cxn modelId="{5148FBE0-5A5D-4096-B177-4016F82C0B3A}" type="presParOf" srcId="{3100BADA-99F0-4A9D-B2F9-85FDB30764EF}" destId="{8E694FAE-4CC5-4315-93E1-94F59BDF55E9}" srcOrd="1" destOrd="0" presId="urn:microsoft.com/office/officeart/2018/2/layout/IconLabelList"/>
    <dgm:cxn modelId="{0CB7DCE3-CC4B-41F1-843D-9090038B65E0}" type="presParOf" srcId="{3100BADA-99F0-4A9D-B2F9-85FDB30764EF}" destId="{502B1AF0-9BB8-49EE-830B-0F6B71338053}" srcOrd="2" destOrd="0" presId="urn:microsoft.com/office/officeart/2018/2/layout/IconLabelList"/>
    <dgm:cxn modelId="{E4D38F9B-0072-4E4F-AAF8-320B937F1FDB}" type="presParOf" srcId="{A59F1CF4-2561-4D3E-B6CB-ADBC54A631BF}" destId="{B9889700-EE83-4515-AF9B-F260678D7611}" srcOrd="1" destOrd="0" presId="urn:microsoft.com/office/officeart/2018/2/layout/IconLabelList"/>
    <dgm:cxn modelId="{FCFF2F7C-B318-45F9-B5CA-9288A5CB13A9}" type="presParOf" srcId="{A59F1CF4-2561-4D3E-B6CB-ADBC54A631BF}" destId="{9E27DE63-D40E-4C54-9E42-94C1B532A494}" srcOrd="2" destOrd="0" presId="urn:microsoft.com/office/officeart/2018/2/layout/IconLabelList"/>
    <dgm:cxn modelId="{7995F378-BA08-4343-8293-299C8124DA8D}" type="presParOf" srcId="{9E27DE63-D40E-4C54-9E42-94C1B532A494}" destId="{52EC909C-2CD0-4CFD-8BE4-C4D087087C10}" srcOrd="0" destOrd="0" presId="urn:microsoft.com/office/officeart/2018/2/layout/IconLabelList"/>
    <dgm:cxn modelId="{B2E59877-E25D-4542-B3AE-6C7D1C35C8FA}" type="presParOf" srcId="{9E27DE63-D40E-4C54-9E42-94C1B532A494}" destId="{0366AF2A-3394-4A78-A5F4-807F2D138B33}" srcOrd="1" destOrd="0" presId="urn:microsoft.com/office/officeart/2018/2/layout/IconLabelList"/>
    <dgm:cxn modelId="{6758ED34-692A-48CA-8A0B-38AE5E04BF2D}" type="presParOf" srcId="{9E27DE63-D40E-4C54-9E42-94C1B532A494}" destId="{5BD1E147-C510-4F34-AAE8-A5B599A925FC}" srcOrd="2" destOrd="0" presId="urn:microsoft.com/office/officeart/2018/2/layout/IconLabelList"/>
    <dgm:cxn modelId="{F0C7BA71-64FB-4284-8C9F-A5730AA0CF24}" type="presParOf" srcId="{A59F1CF4-2561-4D3E-B6CB-ADBC54A631BF}" destId="{BB57EBD0-7E15-4CC9-AF85-CD0A80B0504B}" srcOrd="3" destOrd="0" presId="urn:microsoft.com/office/officeart/2018/2/layout/IconLabelList"/>
    <dgm:cxn modelId="{2AD31491-F5A2-4BBB-8DF6-DE57494F4F31}" type="presParOf" srcId="{A59F1CF4-2561-4D3E-B6CB-ADBC54A631BF}" destId="{EBB56396-DD1F-4E38-905A-549E2108DCC6}" srcOrd="4" destOrd="0" presId="urn:microsoft.com/office/officeart/2018/2/layout/IconLabelList"/>
    <dgm:cxn modelId="{49B48535-5C7D-4C56-ADF0-EF8F69A64C28}" type="presParOf" srcId="{EBB56396-DD1F-4E38-905A-549E2108DCC6}" destId="{2620B94A-F404-4242-9F6A-0E4832F584E6}" srcOrd="0" destOrd="0" presId="urn:microsoft.com/office/officeart/2018/2/layout/IconLabelList"/>
    <dgm:cxn modelId="{C733F6EA-6FA6-435D-BEE0-7A97B566427B}" type="presParOf" srcId="{EBB56396-DD1F-4E38-905A-549E2108DCC6}" destId="{911323D4-5C86-44E5-A54E-EE28C2A6CA21}" srcOrd="1" destOrd="0" presId="urn:microsoft.com/office/officeart/2018/2/layout/IconLabelList"/>
    <dgm:cxn modelId="{0B4FB502-B8CB-4B27-8CE6-F7A94287174C}" type="presParOf" srcId="{EBB56396-DD1F-4E38-905A-549E2108DCC6}" destId="{50D70624-6227-4D45-BE6E-3D84E7BA5AE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72D8BD-575E-4361-9D00-1CBAAEBC7FB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215190-3273-430C-837E-1D7C5916518D}">
      <dgm:prSet/>
      <dgm:spPr/>
      <dgm:t>
        <a:bodyPr/>
        <a:lstStyle/>
        <a:p>
          <a:r>
            <a:rPr lang="en-US"/>
            <a:t>The participants should include key stakeholders that closely work with the end-users of the designathon</a:t>
          </a:r>
        </a:p>
      </dgm:t>
    </dgm:pt>
    <dgm:pt modelId="{DF184D0C-A511-45C2-8456-6E21BF33EF5E}" type="parTrans" cxnId="{EF2EEC3D-882D-4881-A859-991DBCD6D739}">
      <dgm:prSet/>
      <dgm:spPr/>
      <dgm:t>
        <a:bodyPr/>
        <a:lstStyle/>
        <a:p>
          <a:endParaRPr lang="en-US"/>
        </a:p>
      </dgm:t>
    </dgm:pt>
    <dgm:pt modelId="{8C170DF7-4374-4AD4-AA29-1C5628AC97AC}" type="sibTrans" cxnId="{EF2EEC3D-882D-4881-A859-991DBCD6D739}">
      <dgm:prSet/>
      <dgm:spPr/>
      <dgm:t>
        <a:bodyPr/>
        <a:lstStyle/>
        <a:p>
          <a:endParaRPr lang="en-US"/>
        </a:p>
      </dgm:t>
    </dgm:pt>
    <dgm:pt modelId="{A4B6B5BC-DFD8-4447-A09D-E0B419D2A186}">
      <dgm:prSet/>
      <dgm:spPr/>
      <dgm:t>
        <a:bodyPr/>
        <a:lstStyle/>
        <a:p>
          <a:r>
            <a:rPr lang="en-US"/>
            <a:t>Widely disseminate a call for participation in order to identify participants</a:t>
          </a:r>
        </a:p>
      </dgm:t>
    </dgm:pt>
    <dgm:pt modelId="{C599FA7A-0137-42C0-BBC0-DF9D1EA09493}" type="parTrans" cxnId="{B7034CBB-85D4-4F64-9555-68FAF022281B}">
      <dgm:prSet/>
      <dgm:spPr/>
      <dgm:t>
        <a:bodyPr/>
        <a:lstStyle/>
        <a:p>
          <a:endParaRPr lang="en-US"/>
        </a:p>
      </dgm:t>
    </dgm:pt>
    <dgm:pt modelId="{B367F30C-4260-4C81-AD7A-E91BE46281C9}" type="sibTrans" cxnId="{B7034CBB-85D4-4F64-9555-68FAF022281B}">
      <dgm:prSet/>
      <dgm:spPr/>
      <dgm:t>
        <a:bodyPr/>
        <a:lstStyle/>
        <a:p>
          <a:endParaRPr lang="en-US"/>
        </a:p>
      </dgm:t>
    </dgm:pt>
    <dgm:pt modelId="{718D2304-D9A7-46A1-A842-8D88267C5674}">
      <dgm:prSet/>
      <dgm:spPr/>
      <dgm:t>
        <a:bodyPr/>
        <a:lstStyle/>
        <a:p>
          <a:r>
            <a:rPr lang="en-US"/>
            <a:t>Using multiple platforms and networks will increase heterogeneity</a:t>
          </a:r>
        </a:p>
      </dgm:t>
    </dgm:pt>
    <dgm:pt modelId="{BFE8F9A1-F0F2-4CAC-9F48-A79D808EB460}" type="parTrans" cxnId="{0B86F412-7364-4B57-9270-7891FC1AFE81}">
      <dgm:prSet/>
      <dgm:spPr/>
      <dgm:t>
        <a:bodyPr/>
        <a:lstStyle/>
        <a:p>
          <a:endParaRPr lang="en-US"/>
        </a:p>
      </dgm:t>
    </dgm:pt>
    <dgm:pt modelId="{2CE0AAD7-6D23-4EDF-8764-8EF8046C2D3C}" type="sibTrans" cxnId="{0B86F412-7364-4B57-9270-7891FC1AFE81}">
      <dgm:prSet/>
      <dgm:spPr/>
      <dgm:t>
        <a:bodyPr/>
        <a:lstStyle/>
        <a:p>
          <a:endParaRPr lang="en-US"/>
        </a:p>
      </dgm:t>
    </dgm:pt>
    <dgm:pt modelId="{90F55972-0D51-47D1-B6A1-3E6AD74711D5}">
      <dgm:prSet/>
      <dgm:spPr/>
      <dgm:t>
        <a:bodyPr/>
        <a:lstStyle/>
        <a:p>
          <a:r>
            <a:rPr lang="en-US"/>
            <a:t>Eight or more groups are expected, with a team with 3-5 participants</a:t>
          </a:r>
        </a:p>
      </dgm:t>
    </dgm:pt>
    <dgm:pt modelId="{21527E7B-4380-4378-9D5B-DE99981594F7}" type="parTrans" cxnId="{2F4305C8-3AB6-4EED-AFC3-A92A3AC4AA9E}">
      <dgm:prSet/>
      <dgm:spPr/>
      <dgm:t>
        <a:bodyPr/>
        <a:lstStyle/>
        <a:p>
          <a:endParaRPr lang="en-US"/>
        </a:p>
      </dgm:t>
    </dgm:pt>
    <dgm:pt modelId="{7C1969E7-F5E0-493D-A67A-219243236252}" type="sibTrans" cxnId="{2F4305C8-3AB6-4EED-AFC3-A92A3AC4AA9E}">
      <dgm:prSet/>
      <dgm:spPr/>
      <dgm:t>
        <a:bodyPr/>
        <a:lstStyle/>
        <a:p>
          <a:endParaRPr lang="en-US"/>
        </a:p>
      </dgm:t>
    </dgm:pt>
    <dgm:pt modelId="{1C8C29F3-4952-4CD0-973A-7BE87397D58D}">
      <dgm:prSet/>
      <dgm:spPr/>
      <dgm:t>
        <a:bodyPr/>
        <a:lstStyle/>
        <a:p>
          <a:r>
            <a:rPr lang="en-US"/>
            <a:t>Inviting CBO leaders to nominate participants</a:t>
          </a:r>
        </a:p>
      </dgm:t>
    </dgm:pt>
    <dgm:pt modelId="{7FBCD26D-1FF7-4752-89C6-A0ECC2F7BB92}" type="parTrans" cxnId="{AA403F44-C348-43A1-98BA-0FFBB124F08A}">
      <dgm:prSet/>
      <dgm:spPr/>
      <dgm:t>
        <a:bodyPr/>
        <a:lstStyle/>
        <a:p>
          <a:endParaRPr lang="en-US"/>
        </a:p>
      </dgm:t>
    </dgm:pt>
    <dgm:pt modelId="{34AE4BC3-C578-4ACE-B996-F3BE3F75441A}" type="sibTrans" cxnId="{AA403F44-C348-43A1-98BA-0FFBB124F08A}">
      <dgm:prSet/>
      <dgm:spPr/>
      <dgm:t>
        <a:bodyPr/>
        <a:lstStyle/>
        <a:p>
          <a:endParaRPr lang="en-US"/>
        </a:p>
      </dgm:t>
    </dgm:pt>
    <dgm:pt modelId="{4B5129CF-C1E0-4AFB-A2B9-AAD38F0B6E6A}">
      <dgm:prSet/>
      <dgm:spPr/>
      <dgm:t>
        <a:bodyPr/>
        <a:lstStyle/>
        <a:p>
          <a:r>
            <a:rPr lang="en-US"/>
            <a:t>Inviting crowdsourcing finalists to contribute</a:t>
          </a:r>
        </a:p>
      </dgm:t>
    </dgm:pt>
    <dgm:pt modelId="{479F1AF8-AC1B-41DC-B18D-9E889B383C2E}" type="parTrans" cxnId="{672611A4-5439-4F52-BAAD-98EA84A3771B}">
      <dgm:prSet/>
      <dgm:spPr/>
      <dgm:t>
        <a:bodyPr/>
        <a:lstStyle/>
        <a:p>
          <a:endParaRPr lang="en-US"/>
        </a:p>
      </dgm:t>
    </dgm:pt>
    <dgm:pt modelId="{510EC3C7-E5F1-4D2C-B24A-5148E822B45E}" type="sibTrans" cxnId="{672611A4-5439-4F52-BAAD-98EA84A3771B}">
      <dgm:prSet/>
      <dgm:spPr/>
      <dgm:t>
        <a:bodyPr/>
        <a:lstStyle/>
        <a:p>
          <a:endParaRPr lang="en-US"/>
        </a:p>
      </dgm:t>
    </dgm:pt>
    <dgm:pt modelId="{D8F96648-586A-4693-94E7-9DF75893289F}" type="pres">
      <dgm:prSet presAssocID="{2A72D8BD-575E-4361-9D00-1CBAAEBC7FBD}" presName="diagram" presStyleCnt="0">
        <dgm:presLayoutVars>
          <dgm:dir/>
          <dgm:resizeHandles val="exact"/>
        </dgm:presLayoutVars>
      </dgm:prSet>
      <dgm:spPr/>
    </dgm:pt>
    <dgm:pt modelId="{22A2E7D2-E636-4CC7-A800-F43173C17BD8}" type="pres">
      <dgm:prSet presAssocID="{F1215190-3273-430C-837E-1D7C5916518D}" presName="node" presStyleLbl="node1" presStyleIdx="0" presStyleCnt="6">
        <dgm:presLayoutVars>
          <dgm:bulletEnabled val="1"/>
        </dgm:presLayoutVars>
      </dgm:prSet>
      <dgm:spPr/>
    </dgm:pt>
    <dgm:pt modelId="{6BDC3154-A59C-4984-A8B5-B0573D916797}" type="pres">
      <dgm:prSet presAssocID="{8C170DF7-4374-4AD4-AA29-1C5628AC97AC}" presName="sibTrans" presStyleCnt="0"/>
      <dgm:spPr/>
    </dgm:pt>
    <dgm:pt modelId="{822D604A-0A43-471C-BA7D-F990201F0B9B}" type="pres">
      <dgm:prSet presAssocID="{A4B6B5BC-DFD8-4447-A09D-E0B419D2A186}" presName="node" presStyleLbl="node1" presStyleIdx="1" presStyleCnt="6">
        <dgm:presLayoutVars>
          <dgm:bulletEnabled val="1"/>
        </dgm:presLayoutVars>
      </dgm:prSet>
      <dgm:spPr/>
    </dgm:pt>
    <dgm:pt modelId="{B2017BFC-C188-4844-B931-35C971ED2962}" type="pres">
      <dgm:prSet presAssocID="{B367F30C-4260-4C81-AD7A-E91BE46281C9}" presName="sibTrans" presStyleCnt="0"/>
      <dgm:spPr/>
    </dgm:pt>
    <dgm:pt modelId="{5613DB31-0E8F-4EAF-895C-16D9A833E91C}" type="pres">
      <dgm:prSet presAssocID="{718D2304-D9A7-46A1-A842-8D88267C5674}" presName="node" presStyleLbl="node1" presStyleIdx="2" presStyleCnt="6">
        <dgm:presLayoutVars>
          <dgm:bulletEnabled val="1"/>
        </dgm:presLayoutVars>
      </dgm:prSet>
      <dgm:spPr/>
    </dgm:pt>
    <dgm:pt modelId="{E201EC0A-C3AD-455E-AF85-72B8DFA38BAF}" type="pres">
      <dgm:prSet presAssocID="{2CE0AAD7-6D23-4EDF-8764-8EF8046C2D3C}" presName="sibTrans" presStyleCnt="0"/>
      <dgm:spPr/>
    </dgm:pt>
    <dgm:pt modelId="{6FB314AD-C6FF-4D5F-9B80-3D975C5B876C}" type="pres">
      <dgm:prSet presAssocID="{90F55972-0D51-47D1-B6A1-3E6AD74711D5}" presName="node" presStyleLbl="node1" presStyleIdx="3" presStyleCnt="6">
        <dgm:presLayoutVars>
          <dgm:bulletEnabled val="1"/>
        </dgm:presLayoutVars>
      </dgm:prSet>
      <dgm:spPr/>
    </dgm:pt>
    <dgm:pt modelId="{53C2A38A-378F-4CF6-BA85-49B564AC96F6}" type="pres">
      <dgm:prSet presAssocID="{7C1969E7-F5E0-493D-A67A-219243236252}" presName="sibTrans" presStyleCnt="0"/>
      <dgm:spPr/>
    </dgm:pt>
    <dgm:pt modelId="{DFAF2501-1C74-402B-A37B-722EC5A7394F}" type="pres">
      <dgm:prSet presAssocID="{1C8C29F3-4952-4CD0-973A-7BE87397D58D}" presName="node" presStyleLbl="node1" presStyleIdx="4" presStyleCnt="6">
        <dgm:presLayoutVars>
          <dgm:bulletEnabled val="1"/>
        </dgm:presLayoutVars>
      </dgm:prSet>
      <dgm:spPr/>
    </dgm:pt>
    <dgm:pt modelId="{387AE495-2289-4888-AEAD-DC416C6B1B1C}" type="pres">
      <dgm:prSet presAssocID="{34AE4BC3-C578-4ACE-B996-F3BE3F75441A}" presName="sibTrans" presStyleCnt="0"/>
      <dgm:spPr/>
    </dgm:pt>
    <dgm:pt modelId="{38C7184C-13B5-4EA7-A142-781BE597F277}" type="pres">
      <dgm:prSet presAssocID="{4B5129CF-C1E0-4AFB-A2B9-AAD38F0B6E6A}" presName="node" presStyleLbl="node1" presStyleIdx="5" presStyleCnt="6">
        <dgm:presLayoutVars>
          <dgm:bulletEnabled val="1"/>
        </dgm:presLayoutVars>
      </dgm:prSet>
      <dgm:spPr/>
    </dgm:pt>
  </dgm:ptLst>
  <dgm:cxnLst>
    <dgm:cxn modelId="{DA400409-3D0D-4EDF-B20E-34CE4C82ED73}" type="presOf" srcId="{1C8C29F3-4952-4CD0-973A-7BE87397D58D}" destId="{DFAF2501-1C74-402B-A37B-722EC5A7394F}" srcOrd="0" destOrd="0" presId="urn:microsoft.com/office/officeart/2005/8/layout/default"/>
    <dgm:cxn modelId="{6DBD9F0D-2A76-4FD5-AE40-A5B97D1B3FF7}" type="presOf" srcId="{2A72D8BD-575E-4361-9D00-1CBAAEBC7FBD}" destId="{D8F96648-586A-4693-94E7-9DF75893289F}" srcOrd="0" destOrd="0" presId="urn:microsoft.com/office/officeart/2005/8/layout/default"/>
    <dgm:cxn modelId="{0B86F412-7364-4B57-9270-7891FC1AFE81}" srcId="{2A72D8BD-575E-4361-9D00-1CBAAEBC7FBD}" destId="{718D2304-D9A7-46A1-A842-8D88267C5674}" srcOrd="2" destOrd="0" parTransId="{BFE8F9A1-F0F2-4CAC-9F48-A79D808EB460}" sibTransId="{2CE0AAD7-6D23-4EDF-8764-8EF8046C2D3C}"/>
    <dgm:cxn modelId="{0F1E2530-40D1-42D3-B385-A49911CAF401}" type="presOf" srcId="{718D2304-D9A7-46A1-A842-8D88267C5674}" destId="{5613DB31-0E8F-4EAF-895C-16D9A833E91C}" srcOrd="0" destOrd="0" presId="urn:microsoft.com/office/officeart/2005/8/layout/default"/>
    <dgm:cxn modelId="{EF2EEC3D-882D-4881-A859-991DBCD6D739}" srcId="{2A72D8BD-575E-4361-9D00-1CBAAEBC7FBD}" destId="{F1215190-3273-430C-837E-1D7C5916518D}" srcOrd="0" destOrd="0" parTransId="{DF184D0C-A511-45C2-8456-6E21BF33EF5E}" sibTransId="{8C170DF7-4374-4AD4-AA29-1C5628AC97AC}"/>
    <dgm:cxn modelId="{AA403F44-C348-43A1-98BA-0FFBB124F08A}" srcId="{2A72D8BD-575E-4361-9D00-1CBAAEBC7FBD}" destId="{1C8C29F3-4952-4CD0-973A-7BE87397D58D}" srcOrd="4" destOrd="0" parTransId="{7FBCD26D-1FF7-4752-89C6-A0ECC2F7BB92}" sibTransId="{34AE4BC3-C578-4ACE-B996-F3BE3F75441A}"/>
    <dgm:cxn modelId="{8945D653-D0BE-4C4B-B612-085B91AEAFE9}" type="presOf" srcId="{4B5129CF-C1E0-4AFB-A2B9-AAD38F0B6E6A}" destId="{38C7184C-13B5-4EA7-A142-781BE597F277}" srcOrd="0" destOrd="0" presId="urn:microsoft.com/office/officeart/2005/8/layout/default"/>
    <dgm:cxn modelId="{1F5AF78F-0B0A-40FB-8989-441359F351EB}" type="presOf" srcId="{A4B6B5BC-DFD8-4447-A09D-E0B419D2A186}" destId="{822D604A-0A43-471C-BA7D-F990201F0B9B}" srcOrd="0" destOrd="0" presId="urn:microsoft.com/office/officeart/2005/8/layout/default"/>
    <dgm:cxn modelId="{672611A4-5439-4F52-BAAD-98EA84A3771B}" srcId="{2A72D8BD-575E-4361-9D00-1CBAAEBC7FBD}" destId="{4B5129CF-C1E0-4AFB-A2B9-AAD38F0B6E6A}" srcOrd="5" destOrd="0" parTransId="{479F1AF8-AC1B-41DC-B18D-9E889B383C2E}" sibTransId="{510EC3C7-E5F1-4D2C-B24A-5148E822B45E}"/>
    <dgm:cxn modelId="{0A1C9FB6-0F06-4EEE-9CD6-6658465116AE}" type="presOf" srcId="{90F55972-0D51-47D1-B6A1-3E6AD74711D5}" destId="{6FB314AD-C6FF-4D5F-9B80-3D975C5B876C}" srcOrd="0" destOrd="0" presId="urn:microsoft.com/office/officeart/2005/8/layout/default"/>
    <dgm:cxn modelId="{B7034CBB-85D4-4F64-9555-68FAF022281B}" srcId="{2A72D8BD-575E-4361-9D00-1CBAAEBC7FBD}" destId="{A4B6B5BC-DFD8-4447-A09D-E0B419D2A186}" srcOrd="1" destOrd="0" parTransId="{C599FA7A-0137-42C0-BBC0-DF9D1EA09493}" sibTransId="{B367F30C-4260-4C81-AD7A-E91BE46281C9}"/>
    <dgm:cxn modelId="{4027ECC4-C11C-4D83-B5DC-A4A8FD8F7205}" type="presOf" srcId="{F1215190-3273-430C-837E-1D7C5916518D}" destId="{22A2E7D2-E636-4CC7-A800-F43173C17BD8}" srcOrd="0" destOrd="0" presId="urn:microsoft.com/office/officeart/2005/8/layout/default"/>
    <dgm:cxn modelId="{2F4305C8-3AB6-4EED-AFC3-A92A3AC4AA9E}" srcId="{2A72D8BD-575E-4361-9D00-1CBAAEBC7FBD}" destId="{90F55972-0D51-47D1-B6A1-3E6AD74711D5}" srcOrd="3" destOrd="0" parTransId="{21527E7B-4380-4378-9D5B-DE99981594F7}" sibTransId="{7C1969E7-F5E0-493D-A67A-219243236252}"/>
    <dgm:cxn modelId="{4A6C791D-F443-4B36-9FC4-6ADEE090BD8D}" type="presParOf" srcId="{D8F96648-586A-4693-94E7-9DF75893289F}" destId="{22A2E7D2-E636-4CC7-A800-F43173C17BD8}" srcOrd="0" destOrd="0" presId="urn:microsoft.com/office/officeart/2005/8/layout/default"/>
    <dgm:cxn modelId="{512160C5-A4BE-47EE-9F8B-C176FE032C54}" type="presParOf" srcId="{D8F96648-586A-4693-94E7-9DF75893289F}" destId="{6BDC3154-A59C-4984-A8B5-B0573D916797}" srcOrd="1" destOrd="0" presId="urn:microsoft.com/office/officeart/2005/8/layout/default"/>
    <dgm:cxn modelId="{7AD1DFE5-5D22-4F2D-BDE7-4DD2CFEB4E09}" type="presParOf" srcId="{D8F96648-586A-4693-94E7-9DF75893289F}" destId="{822D604A-0A43-471C-BA7D-F990201F0B9B}" srcOrd="2" destOrd="0" presId="urn:microsoft.com/office/officeart/2005/8/layout/default"/>
    <dgm:cxn modelId="{18CB10C5-48A0-4E99-90FE-20BF866F47D2}" type="presParOf" srcId="{D8F96648-586A-4693-94E7-9DF75893289F}" destId="{B2017BFC-C188-4844-B931-35C971ED2962}" srcOrd="3" destOrd="0" presId="urn:microsoft.com/office/officeart/2005/8/layout/default"/>
    <dgm:cxn modelId="{3DBECBED-AF14-43FF-8CC6-0F940DDF97E3}" type="presParOf" srcId="{D8F96648-586A-4693-94E7-9DF75893289F}" destId="{5613DB31-0E8F-4EAF-895C-16D9A833E91C}" srcOrd="4" destOrd="0" presId="urn:microsoft.com/office/officeart/2005/8/layout/default"/>
    <dgm:cxn modelId="{866CF58E-B8E4-4F11-A859-DC5D7E3A5549}" type="presParOf" srcId="{D8F96648-586A-4693-94E7-9DF75893289F}" destId="{E201EC0A-C3AD-455E-AF85-72B8DFA38BAF}" srcOrd="5" destOrd="0" presId="urn:microsoft.com/office/officeart/2005/8/layout/default"/>
    <dgm:cxn modelId="{7399B820-546E-4E72-8BDA-9EE275E22852}" type="presParOf" srcId="{D8F96648-586A-4693-94E7-9DF75893289F}" destId="{6FB314AD-C6FF-4D5F-9B80-3D975C5B876C}" srcOrd="6" destOrd="0" presId="urn:microsoft.com/office/officeart/2005/8/layout/default"/>
    <dgm:cxn modelId="{77AFCF9D-0E92-4100-8BDF-CBEE3C31299D}" type="presParOf" srcId="{D8F96648-586A-4693-94E7-9DF75893289F}" destId="{53C2A38A-378F-4CF6-BA85-49B564AC96F6}" srcOrd="7" destOrd="0" presId="urn:microsoft.com/office/officeart/2005/8/layout/default"/>
    <dgm:cxn modelId="{1568050C-FCE5-4768-913C-079962009E4E}" type="presParOf" srcId="{D8F96648-586A-4693-94E7-9DF75893289F}" destId="{DFAF2501-1C74-402B-A37B-722EC5A7394F}" srcOrd="8" destOrd="0" presId="urn:microsoft.com/office/officeart/2005/8/layout/default"/>
    <dgm:cxn modelId="{81C12ADF-1939-4D95-91D2-D4BC77142B4A}" type="presParOf" srcId="{D8F96648-586A-4693-94E7-9DF75893289F}" destId="{387AE495-2289-4888-AEAD-DC416C6B1B1C}" srcOrd="9" destOrd="0" presId="urn:microsoft.com/office/officeart/2005/8/layout/default"/>
    <dgm:cxn modelId="{25172962-6EFC-4EE2-A4D3-377794313FD4}" type="presParOf" srcId="{D8F96648-586A-4693-94E7-9DF75893289F}" destId="{38C7184C-13B5-4EA7-A142-781BE597F27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DB0840-6023-4037-BBA8-828438EBFCE6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79AF97-2C30-4D36-A31A-D5316BFEF2A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A handbook is needed to clarify the rules, judging criteria and expectations</a:t>
          </a:r>
        </a:p>
      </dgm:t>
    </dgm:pt>
    <dgm:pt modelId="{ECB80AE9-3D56-42AE-BB90-1EAE066FEC24}" type="parTrans" cxnId="{D2EDF6DF-88C3-4BC7-B517-69BD8103F63A}">
      <dgm:prSet/>
      <dgm:spPr/>
      <dgm:t>
        <a:bodyPr/>
        <a:lstStyle/>
        <a:p>
          <a:endParaRPr lang="en-US" sz="1400"/>
        </a:p>
      </dgm:t>
    </dgm:pt>
    <dgm:pt modelId="{F56532C4-3AAB-4AC8-8DAD-38FF7A714E96}" type="sibTrans" cxnId="{D2EDF6DF-88C3-4BC7-B517-69BD8103F63A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3704C954-CD7E-49E2-8C87-1E4A66CF4DD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Clarify the aim, prize structure, and contact person</a:t>
          </a:r>
        </a:p>
      </dgm:t>
    </dgm:pt>
    <dgm:pt modelId="{FB74BE7E-3583-44C6-970A-038A12A0728E}" type="parTrans" cxnId="{988DB4B8-A17B-4FA0-B81E-2D488CB4DDD5}">
      <dgm:prSet/>
      <dgm:spPr/>
      <dgm:t>
        <a:bodyPr/>
        <a:lstStyle/>
        <a:p>
          <a:endParaRPr lang="en-US" sz="1400"/>
        </a:p>
      </dgm:t>
    </dgm:pt>
    <dgm:pt modelId="{8A44FA58-A1E9-4666-BF25-E89AD65477D0}" type="sibTrans" cxnId="{988DB4B8-A17B-4FA0-B81E-2D488CB4DDD5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8B4A723B-F72D-43FA-9A00-7C13DC2B74C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The handbook will include the detailed time and arrangement of the designathon</a:t>
          </a:r>
        </a:p>
      </dgm:t>
    </dgm:pt>
    <dgm:pt modelId="{C1D748B8-5843-4A7C-BB45-7D50CBAE3B3B}" type="parTrans" cxnId="{B911280F-6BD3-46E2-BA7E-72F7F59A5184}">
      <dgm:prSet/>
      <dgm:spPr/>
      <dgm:t>
        <a:bodyPr/>
        <a:lstStyle/>
        <a:p>
          <a:endParaRPr lang="en-US" sz="1400"/>
        </a:p>
      </dgm:t>
    </dgm:pt>
    <dgm:pt modelId="{91D53C7B-126D-4562-8CCE-FB82074A5E7C}" type="sibTrans" cxnId="{B911280F-6BD3-46E2-BA7E-72F7F59A5184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F426CE72-A4FF-4E79-A15A-3E0CE03F834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The handbook will describe all the logistics of the designathon, including time, location, hotel, ticket booking, insurance, meal, etc.</a:t>
          </a:r>
        </a:p>
      </dgm:t>
    </dgm:pt>
    <dgm:pt modelId="{6C89CB4B-D091-4F6C-BB85-61C8FF8328E1}" type="parTrans" cxnId="{A28F8086-08EE-4487-9E5D-10945C511D8C}">
      <dgm:prSet/>
      <dgm:spPr/>
      <dgm:t>
        <a:bodyPr/>
        <a:lstStyle/>
        <a:p>
          <a:endParaRPr lang="en-US" sz="1400"/>
        </a:p>
      </dgm:t>
    </dgm:pt>
    <dgm:pt modelId="{C81AD18A-6776-469C-8E49-6DA4D730C1AA}" type="sibTrans" cxnId="{A28F8086-08EE-4487-9E5D-10945C511D8C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81D077D8-D856-4DFD-8661-C6DA7D5A493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Include a pre-post designathon survey towards the participants, and mention what data will need to be collected from the participants</a:t>
          </a:r>
        </a:p>
      </dgm:t>
    </dgm:pt>
    <dgm:pt modelId="{DE3AE9D8-01A3-4B21-B223-9388E6B1813C}" type="parTrans" cxnId="{B4FD3B5E-9533-4C67-8CD5-8169D0905477}">
      <dgm:prSet/>
      <dgm:spPr/>
      <dgm:t>
        <a:bodyPr/>
        <a:lstStyle/>
        <a:p>
          <a:endParaRPr lang="en-US" sz="1400"/>
        </a:p>
      </dgm:t>
    </dgm:pt>
    <dgm:pt modelId="{C127E5A1-731E-4127-ACC2-1D12F2DA4B25}" type="sibTrans" cxnId="{B4FD3B5E-9533-4C67-8CD5-8169D0905477}">
      <dgm:prSet/>
      <dgm:spPr/>
      <dgm:t>
        <a:bodyPr/>
        <a:lstStyle/>
        <a:p>
          <a:endParaRPr lang="en-US" sz="1400"/>
        </a:p>
      </dgm:t>
    </dgm:pt>
    <dgm:pt modelId="{184E6095-2724-4ED1-8C71-6DEFDA75B54F}" type="pres">
      <dgm:prSet presAssocID="{BFDB0840-6023-4037-BBA8-828438EBFCE6}" presName="root" presStyleCnt="0">
        <dgm:presLayoutVars>
          <dgm:dir/>
          <dgm:resizeHandles val="exact"/>
        </dgm:presLayoutVars>
      </dgm:prSet>
      <dgm:spPr/>
    </dgm:pt>
    <dgm:pt modelId="{2DE68A39-311E-4864-830F-27D7E03192D7}" type="pres">
      <dgm:prSet presAssocID="{BFDB0840-6023-4037-BBA8-828438EBFCE6}" presName="container" presStyleCnt="0">
        <dgm:presLayoutVars>
          <dgm:dir/>
          <dgm:resizeHandles val="exact"/>
        </dgm:presLayoutVars>
      </dgm:prSet>
      <dgm:spPr/>
    </dgm:pt>
    <dgm:pt modelId="{9ED759A6-FA01-4DD2-BF87-3F4ED82DBE21}" type="pres">
      <dgm:prSet presAssocID="{D679AF97-2C30-4D36-A31A-D5316BFEF2AC}" presName="compNode" presStyleCnt="0"/>
      <dgm:spPr/>
    </dgm:pt>
    <dgm:pt modelId="{21B0B816-C545-43CF-B30C-836E7D78EE65}" type="pres">
      <dgm:prSet presAssocID="{D679AF97-2C30-4D36-A31A-D5316BFEF2AC}" presName="iconBgRect" presStyleLbl="bgShp" presStyleIdx="0" presStyleCnt="5"/>
      <dgm:spPr/>
    </dgm:pt>
    <dgm:pt modelId="{AA9E293E-3325-4A64-9C6A-451A597A04AF}" type="pres">
      <dgm:prSet presAssocID="{D679AF97-2C30-4D36-A31A-D5316BFEF2A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2F2E4FE4-540A-438D-8385-DFF963F2396C}" type="pres">
      <dgm:prSet presAssocID="{D679AF97-2C30-4D36-A31A-D5316BFEF2AC}" presName="spaceRect" presStyleCnt="0"/>
      <dgm:spPr/>
    </dgm:pt>
    <dgm:pt modelId="{3094D594-48A6-4495-950C-2AEE6BCF8B6F}" type="pres">
      <dgm:prSet presAssocID="{D679AF97-2C30-4D36-A31A-D5316BFEF2AC}" presName="textRect" presStyleLbl="revTx" presStyleIdx="0" presStyleCnt="5">
        <dgm:presLayoutVars>
          <dgm:chMax val="1"/>
          <dgm:chPref val="1"/>
        </dgm:presLayoutVars>
      </dgm:prSet>
      <dgm:spPr/>
    </dgm:pt>
    <dgm:pt modelId="{F6A722CF-2117-4072-9940-BACFD5DB9D76}" type="pres">
      <dgm:prSet presAssocID="{F56532C4-3AAB-4AC8-8DAD-38FF7A714E96}" presName="sibTrans" presStyleLbl="sibTrans2D1" presStyleIdx="0" presStyleCnt="0"/>
      <dgm:spPr/>
    </dgm:pt>
    <dgm:pt modelId="{2F426F8B-BB8F-4EAB-9190-372F01EAC43F}" type="pres">
      <dgm:prSet presAssocID="{3704C954-CD7E-49E2-8C87-1E4A66CF4DD1}" presName="compNode" presStyleCnt="0"/>
      <dgm:spPr/>
    </dgm:pt>
    <dgm:pt modelId="{8A25F958-3D65-4639-9B59-47F8DE42120D}" type="pres">
      <dgm:prSet presAssocID="{3704C954-CD7E-49E2-8C87-1E4A66CF4DD1}" presName="iconBgRect" presStyleLbl="bgShp" presStyleIdx="1" presStyleCnt="5"/>
      <dgm:spPr/>
    </dgm:pt>
    <dgm:pt modelId="{92DE2C74-9803-432A-980F-2981D035ACBF}" type="pres">
      <dgm:prSet presAssocID="{3704C954-CD7E-49E2-8C87-1E4A66CF4DD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658AF95D-456E-4626-8D0A-F7C8FE4FCE36}" type="pres">
      <dgm:prSet presAssocID="{3704C954-CD7E-49E2-8C87-1E4A66CF4DD1}" presName="spaceRect" presStyleCnt="0"/>
      <dgm:spPr/>
    </dgm:pt>
    <dgm:pt modelId="{0ACA36D1-1AF3-44C0-A949-DB980105EFFB}" type="pres">
      <dgm:prSet presAssocID="{3704C954-CD7E-49E2-8C87-1E4A66CF4DD1}" presName="textRect" presStyleLbl="revTx" presStyleIdx="1" presStyleCnt="5">
        <dgm:presLayoutVars>
          <dgm:chMax val="1"/>
          <dgm:chPref val="1"/>
        </dgm:presLayoutVars>
      </dgm:prSet>
      <dgm:spPr/>
    </dgm:pt>
    <dgm:pt modelId="{DAADAF36-927E-40C6-9D38-DF8553E8ACE0}" type="pres">
      <dgm:prSet presAssocID="{8A44FA58-A1E9-4666-BF25-E89AD65477D0}" presName="sibTrans" presStyleLbl="sibTrans2D1" presStyleIdx="0" presStyleCnt="0"/>
      <dgm:spPr/>
    </dgm:pt>
    <dgm:pt modelId="{25C3A492-CEAB-4A31-8A71-8157AA8EDFD5}" type="pres">
      <dgm:prSet presAssocID="{8B4A723B-F72D-43FA-9A00-7C13DC2B74C9}" presName="compNode" presStyleCnt="0"/>
      <dgm:spPr/>
    </dgm:pt>
    <dgm:pt modelId="{BF5B93F1-89EF-4A26-B45A-882427248A1D}" type="pres">
      <dgm:prSet presAssocID="{8B4A723B-F72D-43FA-9A00-7C13DC2B74C9}" presName="iconBgRect" presStyleLbl="bgShp" presStyleIdx="2" presStyleCnt="5"/>
      <dgm:spPr/>
    </dgm:pt>
    <dgm:pt modelId="{6CEB6ABE-0304-4945-900A-694890BB91B0}" type="pres">
      <dgm:prSet presAssocID="{8B4A723B-F72D-43FA-9A00-7C13DC2B74C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69166E7-3750-4C25-B225-3D0626AC8BDD}" type="pres">
      <dgm:prSet presAssocID="{8B4A723B-F72D-43FA-9A00-7C13DC2B74C9}" presName="spaceRect" presStyleCnt="0"/>
      <dgm:spPr/>
    </dgm:pt>
    <dgm:pt modelId="{1CC16B62-74FD-41CB-A095-E0006C57EFAB}" type="pres">
      <dgm:prSet presAssocID="{8B4A723B-F72D-43FA-9A00-7C13DC2B74C9}" presName="textRect" presStyleLbl="revTx" presStyleIdx="2" presStyleCnt="5">
        <dgm:presLayoutVars>
          <dgm:chMax val="1"/>
          <dgm:chPref val="1"/>
        </dgm:presLayoutVars>
      </dgm:prSet>
      <dgm:spPr/>
    </dgm:pt>
    <dgm:pt modelId="{C39FC242-3CD5-48F1-BD59-545FC3DB477F}" type="pres">
      <dgm:prSet presAssocID="{91D53C7B-126D-4562-8CCE-FB82074A5E7C}" presName="sibTrans" presStyleLbl="sibTrans2D1" presStyleIdx="0" presStyleCnt="0"/>
      <dgm:spPr/>
    </dgm:pt>
    <dgm:pt modelId="{3C0E0C40-4AC2-4292-AEFE-A2339F129287}" type="pres">
      <dgm:prSet presAssocID="{F426CE72-A4FF-4E79-A15A-3E0CE03F8346}" presName="compNode" presStyleCnt="0"/>
      <dgm:spPr/>
    </dgm:pt>
    <dgm:pt modelId="{081D713E-041D-4C3A-8C4E-4FAD207EB39D}" type="pres">
      <dgm:prSet presAssocID="{F426CE72-A4FF-4E79-A15A-3E0CE03F8346}" presName="iconBgRect" presStyleLbl="bgShp" presStyleIdx="3" presStyleCnt="5"/>
      <dgm:spPr/>
    </dgm:pt>
    <dgm:pt modelId="{FCAA3A33-86CA-420F-A7C6-5660899CAF62}" type="pres">
      <dgm:prSet presAssocID="{F426CE72-A4FF-4E79-A15A-3E0CE03F834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iter"/>
        </a:ext>
      </dgm:extLst>
    </dgm:pt>
    <dgm:pt modelId="{0C42C8CF-8D11-45BD-8462-D7DC453108D1}" type="pres">
      <dgm:prSet presAssocID="{F426CE72-A4FF-4E79-A15A-3E0CE03F8346}" presName="spaceRect" presStyleCnt="0"/>
      <dgm:spPr/>
    </dgm:pt>
    <dgm:pt modelId="{F2697ED5-6A62-44AD-A9DB-55F9A7759875}" type="pres">
      <dgm:prSet presAssocID="{F426CE72-A4FF-4E79-A15A-3E0CE03F8346}" presName="textRect" presStyleLbl="revTx" presStyleIdx="3" presStyleCnt="5">
        <dgm:presLayoutVars>
          <dgm:chMax val="1"/>
          <dgm:chPref val="1"/>
        </dgm:presLayoutVars>
      </dgm:prSet>
      <dgm:spPr/>
    </dgm:pt>
    <dgm:pt modelId="{797937E5-6A67-4A12-92C5-D27C0003EB25}" type="pres">
      <dgm:prSet presAssocID="{C81AD18A-6776-469C-8E49-6DA4D730C1AA}" presName="sibTrans" presStyleLbl="sibTrans2D1" presStyleIdx="0" presStyleCnt="0"/>
      <dgm:spPr/>
    </dgm:pt>
    <dgm:pt modelId="{9C669363-FCEA-4499-84CB-A497F07D51F5}" type="pres">
      <dgm:prSet presAssocID="{81D077D8-D856-4DFD-8661-C6DA7D5A493F}" presName="compNode" presStyleCnt="0"/>
      <dgm:spPr/>
    </dgm:pt>
    <dgm:pt modelId="{125A2673-31E6-4CB5-9FCD-6E97686829BC}" type="pres">
      <dgm:prSet presAssocID="{81D077D8-D856-4DFD-8661-C6DA7D5A493F}" presName="iconBgRect" presStyleLbl="bgShp" presStyleIdx="4" presStyleCnt="5"/>
      <dgm:spPr/>
    </dgm:pt>
    <dgm:pt modelId="{B68DCF87-8EB4-46E5-A499-E9A6ECA0978E}" type="pres">
      <dgm:prSet presAssocID="{81D077D8-D856-4DFD-8661-C6DA7D5A493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7CF5D8B3-4D29-4AE6-933A-8AAF33B56385}" type="pres">
      <dgm:prSet presAssocID="{81D077D8-D856-4DFD-8661-C6DA7D5A493F}" presName="spaceRect" presStyleCnt="0"/>
      <dgm:spPr/>
    </dgm:pt>
    <dgm:pt modelId="{20CEFA55-9F1B-4459-930D-F359795C7594}" type="pres">
      <dgm:prSet presAssocID="{81D077D8-D856-4DFD-8661-C6DA7D5A493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911280F-6BD3-46E2-BA7E-72F7F59A5184}" srcId="{BFDB0840-6023-4037-BBA8-828438EBFCE6}" destId="{8B4A723B-F72D-43FA-9A00-7C13DC2B74C9}" srcOrd="2" destOrd="0" parTransId="{C1D748B8-5843-4A7C-BB45-7D50CBAE3B3B}" sibTransId="{91D53C7B-126D-4562-8CCE-FB82074A5E7C}"/>
    <dgm:cxn modelId="{7BDBA314-D297-42F2-B62D-83A06357C347}" type="presOf" srcId="{F426CE72-A4FF-4E79-A15A-3E0CE03F8346}" destId="{F2697ED5-6A62-44AD-A9DB-55F9A7759875}" srcOrd="0" destOrd="0" presId="urn:microsoft.com/office/officeart/2018/2/layout/IconCircleList"/>
    <dgm:cxn modelId="{B6284D1C-D24D-4418-977E-1650E6863D5E}" type="presOf" srcId="{8A44FA58-A1E9-4666-BF25-E89AD65477D0}" destId="{DAADAF36-927E-40C6-9D38-DF8553E8ACE0}" srcOrd="0" destOrd="0" presId="urn:microsoft.com/office/officeart/2018/2/layout/IconCircleList"/>
    <dgm:cxn modelId="{013AE038-A45B-495A-99BA-8558ACB187F5}" type="presOf" srcId="{F56532C4-3AAB-4AC8-8DAD-38FF7A714E96}" destId="{F6A722CF-2117-4072-9940-BACFD5DB9D76}" srcOrd="0" destOrd="0" presId="urn:microsoft.com/office/officeart/2018/2/layout/IconCircleList"/>
    <dgm:cxn modelId="{B4FD3B5E-9533-4C67-8CD5-8169D0905477}" srcId="{BFDB0840-6023-4037-BBA8-828438EBFCE6}" destId="{81D077D8-D856-4DFD-8661-C6DA7D5A493F}" srcOrd="4" destOrd="0" parTransId="{DE3AE9D8-01A3-4B21-B223-9388E6B1813C}" sibTransId="{C127E5A1-731E-4127-ACC2-1D12F2DA4B25}"/>
    <dgm:cxn modelId="{37906B6A-AA32-4FD4-B57F-44FD6B38134A}" type="presOf" srcId="{8B4A723B-F72D-43FA-9A00-7C13DC2B74C9}" destId="{1CC16B62-74FD-41CB-A095-E0006C57EFAB}" srcOrd="0" destOrd="0" presId="urn:microsoft.com/office/officeart/2018/2/layout/IconCircleList"/>
    <dgm:cxn modelId="{B278207B-A45B-4E04-B269-919D02D8ABF0}" type="presOf" srcId="{C81AD18A-6776-469C-8E49-6DA4D730C1AA}" destId="{797937E5-6A67-4A12-92C5-D27C0003EB25}" srcOrd="0" destOrd="0" presId="urn:microsoft.com/office/officeart/2018/2/layout/IconCircleList"/>
    <dgm:cxn modelId="{A28F8086-08EE-4487-9E5D-10945C511D8C}" srcId="{BFDB0840-6023-4037-BBA8-828438EBFCE6}" destId="{F426CE72-A4FF-4E79-A15A-3E0CE03F8346}" srcOrd="3" destOrd="0" parTransId="{6C89CB4B-D091-4F6C-BB85-61C8FF8328E1}" sibTransId="{C81AD18A-6776-469C-8E49-6DA4D730C1AA}"/>
    <dgm:cxn modelId="{A83B3D89-5A1C-45FB-B79D-3BA52682B0B1}" type="presOf" srcId="{D679AF97-2C30-4D36-A31A-D5316BFEF2AC}" destId="{3094D594-48A6-4495-950C-2AEE6BCF8B6F}" srcOrd="0" destOrd="0" presId="urn:microsoft.com/office/officeart/2018/2/layout/IconCircleList"/>
    <dgm:cxn modelId="{A39806B7-0EC3-443B-846A-A23E57E3F70F}" type="presOf" srcId="{81D077D8-D856-4DFD-8661-C6DA7D5A493F}" destId="{20CEFA55-9F1B-4459-930D-F359795C7594}" srcOrd="0" destOrd="0" presId="urn:microsoft.com/office/officeart/2018/2/layout/IconCircleList"/>
    <dgm:cxn modelId="{988DB4B8-A17B-4FA0-B81E-2D488CB4DDD5}" srcId="{BFDB0840-6023-4037-BBA8-828438EBFCE6}" destId="{3704C954-CD7E-49E2-8C87-1E4A66CF4DD1}" srcOrd="1" destOrd="0" parTransId="{FB74BE7E-3583-44C6-970A-038A12A0728E}" sibTransId="{8A44FA58-A1E9-4666-BF25-E89AD65477D0}"/>
    <dgm:cxn modelId="{4B9491C5-412C-415E-8C99-672D46D35F31}" type="presOf" srcId="{BFDB0840-6023-4037-BBA8-828438EBFCE6}" destId="{184E6095-2724-4ED1-8C71-6DEFDA75B54F}" srcOrd="0" destOrd="0" presId="urn:microsoft.com/office/officeart/2018/2/layout/IconCircleList"/>
    <dgm:cxn modelId="{30BA51D9-4B57-4FEB-B3E6-BD6189FB6BD8}" type="presOf" srcId="{91D53C7B-126D-4562-8CCE-FB82074A5E7C}" destId="{C39FC242-3CD5-48F1-BD59-545FC3DB477F}" srcOrd="0" destOrd="0" presId="urn:microsoft.com/office/officeart/2018/2/layout/IconCircleList"/>
    <dgm:cxn modelId="{04543DDB-1CDC-4D2D-90A7-24029998DC78}" type="presOf" srcId="{3704C954-CD7E-49E2-8C87-1E4A66CF4DD1}" destId="{0ACA36D1-1AF3-44C0-A949-DB980105EFFB}" srcOrd="0" destOrd="0" presId="urn:microsoft.com/office/officeart/2018/2/layout/IconCircleList"/>
    <dgm:cxn modelId="{D2EDF6DF-88C3-4BC7-B517-69BD8103F63A}" srcId="{BFDB0840-6023-4037-BBA8-828438EBFCE6}" destId="{D679AF97-2C30-4D36-A31A-D5316BFEF2AC}" srcOrd="0" destOrd="0" parTransId="{ECB80AE9-3D56-42AE-BB90-1EAE066FEC24}" sibTransId="{F56532C4-3AAB-4AC8-8DAD-38FF7A714E96}"/>
    <dgm:cxn modelId="{4E525ABA-C31F-4C5F-A3C5-2A61E2613170}" type="presParOf" srcId="{184E6095-2724-4ED1-8C71-6DEFDA75B54F}" destId="{2DE68A39-311E-4864-830F-27D7E03192D7}" srcOrd="0" destOrd="0" presId="urn:microsoft.com/office/officeart/2018/2/layout/IconCircleList"/>
    <dgm:cxn modelId="{BF5B9D15-1D0A-4D39-8E21-A9C25BE017CA}" type="presParOf" srcId="{2DE68A39-311E-4864-830F-27D7E03192D7}" destId="{9ED759A6-FA01-4DD2-BF87-3F4ED82DBE21}" srcOrd="0" destOrd="0" presId="urn:microsoft.com/office/officeart/2018/2/layout/IconCircleList"/>
    <dgm:cxn modelId="{911039AA-FDD3-4514-84AD-532767BDCBA6}" type="presParOf" srcId="{9ED759A6-FA01-4DD2-BF87-3F4ED82DBE21}" destId="{21B0B816-C545-43CF-B30C-836E7D78EE65}" srcOrd="0" destOrd="0" presId="urn:microsoft.com/office/officeart/2018/2/layout/IconCircleList"/>
    <dgm:cxn modelId="{96343A94-4023-43C8-9FF9-FC05CAC02D23}" type="presParOf" srcId="{9ED759A6-FA01-4DD2-BF87-3F4ED82DBE21}" destId="{AA9E293E-3325-4A64-9C6A-451A597A04AF}" srcOrd="1" destOrd="0" presId="urn:microsoft.com/office/officeart/2018/2/layout/IconCircleList"/>
    <dgm:cxn modelId="{FBC7711E-1774-4F72-8530-66388F05460C}" type="presParOf" srcId="{9ED759A6-FA01-4DD2-BF87-3F4ED82DBE21}" destId="{2F2E4FE4-540A-438D-8385-DFF963F2396C}" srcOrd="2" destOrd="0" presId="urn:microsoft.com/office/officeart/2018/2/layout/IconCircleList"/>
    <dgm:cxn modelId="{7653F2C9-960E-4A52-867D-AD53B553E43C}" type="presParOf" srcId="{9ED759A6-FA01-4DD2-BF87-3F4ED82DBE21}" destId="{3094D594-48A6-4495-950C-2AEE6BCF8B6F}" srcOrd="3" destOrd="0" presId="urn:microsoft.com/office/officeart/2018/2/layout/IconCircleList"/>
    <dgm:cxn modelId="{F0F06D01-5E06-4309-A0C0-6A942200E22F}" type="presParOf" srcId="{2DE68A39-311E-4864-830F-27D7E03192D7}" destId="{F6A722CF-2117-4072-9940-BACFD5DB9D76}" srcOrd="1" destOrd="0" presId="urn:microsoft.com/office/officeart/2018/2/layout/IconCircleList"/>
    <dgm:cxn modelId="{B79D6943-9D89-4969-A072-E4043BC1A0E8}" type="presParOf" srcId="{2DE68A39-311E-4864-830F-27D7E03192D7}" destId="{2F426F8B-BB8F-4EAB-9190-372F01EAC43F}" srcOrd="2" destOrd="0" presId="urn:microsoft.com/office/officeart/2018/2/layout/IconCircleList"/>
    <dgm:cxn modelId="{ED85A46B-DCD5-4705-845F-E498CC1C3155}" type="presParOf" srcId="{2F426F8B-BB8F-4EAB-9190-372F01EAC43F}" destId="{8A25F958-3D65-4639-9B59-47F8DE42120D}" srcOrd="0" destOrd="0" presId="urn:microsoft.com/office/officeart/2018/2/layout/IconCircleList"/>
    <dgm:cxn modelId="{762E72D5-8010-46FE-99F9-3AF507E60658}" type="presParOf" srcId="{2F426F8B-BB8F-4EAB-9190-372F01EAC43F}" destId="{92DE2C74-9803-432A-980F-2981D035ACBF}" srcOrd="1" destOrd="0" presId="urn:microsoft.com/office/officeart/2018/2/layout/IconCircleList"/>
    <dgm:cxn modelId="{3B01D6EA-9712-45E4-BB89-4937B18585F3}" type="presParOf" srcId="{2F426F8B-BB8F-4EAB-9190-372F01EAC43F}" destId="{658AF95D-456E-4626-8D0A-F7C8FE4FCE36}" srcOrd="2" destOrd="0" presId="urn:microsoft.com/office/officeart/2018/2/layout/IconCircleList"/>
    <dgm:cxn modelId="{B2FAFF66-05FE-49DB-A236-FF4B6721FFC5}" type="presParOf" srcId="{2F426F8B-BB8F-4EAB-9190-372F01EAC43F}" destId="{0ACA36D1-1AF3-44C0-A949-DB980105EFFB}" srcOrd="3" destOrd="0" presId="urn:microsoft.com/office/officeart/2018/2/layout/IconCircleList"/>
    <dgm:cxn modelId="{528A5DCD-2CE6-4788-81DD-57DB1E7ADD75}" type="presParOf" srcId="{2DE68A39-311E-4864-830F-27D7E03192D7}" destId="{DAADAF36-927E-40C6-9D38-DF8553E8ACE0}" srcOrd="3" destOrd="0" presId="urn:microsoft.com/office/officeart/2018/2/layout/IconCircleList"/>
    <dgm:cxn modelId="{8385E204-72DA-4B81-ADA4-84BC606C941A}" type="presParOf" srcId="{2DE68A39-311E-4864-830F-27D7E03192D7}" destId="{25C3A492-CEAB-4A31-8A71-8157AA8EDFD5}" srcOrd="4" destOrd="0" presId="urn:microsoft.com/office/officeart/2018/2/layout/IconCircleList"/>
    <dgm:cxn modelId="{40127666-51DB-4C8E-B904-F017F323BAC8}" type="presParOf" srcId="{25C3A492-CEAB-4A31-8A71-8157AA8EDFD5}" destId="{BF5B93F1-89EF-4A26-B45A-882427248A1D}" srcOrd="0" destOrd="0" presId="urn:microsoft.com/office/officeart/2018/2/layout/IconCircleList"/>
    <dgm:cxn modelId="{1137945E-D833-4D4C-877C-F67DFA93C097}" type="presParOf" srcId="{25C3A492-CEAB-4A31-8A71-8157AA8EDFD5}" destId="{6CEB6ABE-0304-4945-900A-694890BB91B0}" srcOrd="1" destOrd="0" presId="urn:microsoft.com/office/officeart/2018/2/layout/IconCircleList"/>
    <dgm:cxn modelId="{8A4F5E7A-DF90-4AF8-AE01-1075DFE29C6D}" type="presParOf" srcId="{25C3A492-CEAB-4A31-8A71-8157AA8EDFD5}" destId="{B69166E7-3750-4C25-B225-3D0626AC8BDD}" srcOrd="2" destOrd="0" presId="urn:microsoft.com/office/officeart/2018/2/layout/IconCircleList"/>
    <dgm:cxn modelId="{8AC6B311-FA72-4AFE-82F8-16987A815D62}" type="presParOf" srcId="{25C3A492-CEAB-4A31-8A71-8157AA8EDFD5}" destId="{1CC16B62-74FD-41CB-A095-E0006C57EFAB}" srcOrd="3" destOrd="0" presId="urn:microsoft.com/office/officeart/2018/2/layout/IconCircleList"/>
    <dgm:cxn modelId="{815650D1-B2AC-408B-9198-8FD26DE34E3A}" type="presParOf" srcId="{2DE68A39-311E-4864-830F-27D7E03192D7}" destId="{C39FC242-3CD5-48F1-BD59-545FC3DB477F}" srcOrd="5" destOrd="0" presId="urn:microsoft.com/office/officeart/2018/2/layout/IconCircleList"/>
    <dgm:cxn modelId="{0248236C-DA1F-43B7-9786-64DC5B2F75B0}" type="presParOf" srcId="{2DE68A39-311E-4864-830F-27D7E03192D7}" destId="{3C0E0C40-4AC2-4292-AEFE-A2339F129287}" srcOrd="6" destOrd="0" presId="urn:microsoft.com/office/officeart/2018/2/layout/IconCircleList"/>
    <dgm:cxn modelId="{679CB7A4-E8AE-4F42-B082-562A7BE94EE2}" type="presParOf" srcId="{3C0E0C40-4AC2-4292-AEFE-A2339F129287}" destId="{081D713E-041D-4C3A-8C4E-4FAD207EB39D}" srcOrd="0" destOrd="0" presId="urn:microsoft.com/office/officeart/2018/2/layout/IconCircleList"/>
    <dgm:cxn modelId="{981F986B-8C6A-4133-B41B-42663AD51474}" type="presParOf" srcId="{3C0E0C40-4AC2-4292-AEFE-A2339F129287}" destId="{FCAA3A33-86CA-420F-A7C6-5660899CAF62}" srcOrd="1" destOrd="0" presId="urn:microsoft.com/office/officeart/2018/2/layout/IconCircleList"/>
    <dgm:cxn modelId="{7E115E7B-ECF3-4668-9DA9-C0C8FE6F790F}" type="presParOf" srcId="{3C0E0C40-4AC2-4292-AEFE-A2339F129287}" destId="{0C42C8CF-8D11-45BD-8462-D7DC453108D1}" srcOrd="2" destOrd="0" presId="urn:microsoft.com/office/officeart/2018/2/layout/IconCircleList"/>
    <dgm:cxn modelId="{ABCFC6E3-2EA2-4359-998A-F485E5159E26}" type="presParOf" srcId="{3C0E0C40-4AC2-4292-AEFE-A2339F129287}" destId="{F2697ED5-6A62-44AD-A9DB-55F9A7759875}" srcOrd="3" destOrd="0" presId="urn:microsoft.com/office/officeart/2018/2/layout/IconCircleList"/>
    <dgm:cxn modelId="{AA6C9A48-247B-462E-9C0D-4021FD86F6EE}" type="presParOf" srcId="{2DE68A39-311E-4864-830F-27D7E03192D7}" destId="{797937E5-6A67-4A12-92C5-D27C0003EB25}" srcOrd="7" destOrd="0" presId="urn:microsoft.com/office/officeart/2018/2/layout/IconCircleList"/>
    <dgm:cxn modelId="{26A817C4-4912-4ABB-A250-E6707998663C}" type="presParOf" srcId="{2DE68A39-311E-4864-830F-27D7E03192D7}" destId="{9C669363-FCEA-4499-84CB-A497F07D51F5}" srcOrd="8" destOrd="0" presId="urn:microsoft.com/office/officeart/2018/2/layout/IconCircleList"/>
    <dgm:cxn modelId="{E02A3376-A37F-40B6-BF2C-FF98889CB6EB}" type="presParOf" srcId="{9C669363-FCEA-4499-84CB-A497F07D51F5}" destId="{125A2673-31E6-4CB5-9FCD-6E97686829BC}" srcOrd="0" destOrd="0" presId="urn:microsoft.com/office/officeart/2018/2/layout/IconCircleList"/>
    <dgm:cxn modelId="{1F905330-92A3-4998-AC8F-6BF303AF7CAC}" type="presParOf" srcId="{9C669363-FCEA-4499-84CB-A497F07D51F5}" destId="{B68DCF87-8EB4-46E5-A499-E9A6ECA0978E}" srcOrd="1" destOrd="0" presId="urn:microsoft.com/office/officeart/2018/2/layout/IconCircleList"/>
    <dgm:cxn modelId="{7BA1EF04-51AB-4143-A55C-34BE69D126E0}" type="presParOf" srcId="{9C669363-FCEA-4499-84CB-A497F07D51F5}" destId="{7CF5D8B3-4D29-4AE6-933A-8AAF33B56385}" srcOrd="2" destOrd="0" presId="urn:microsoft.com/office/officeart/2018/2/layout/IconCircleList"/>
    <dgm:cxn modelId="{7A0F1467-54E5-4F75-8C3A-048A4048B63E}" type="presParOf" srcId="{9C669363-FCEA-4499-84CB-A497F07D51F5}" destId="{20CEFA55-9F1B-4459-930D-F359795C759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FA9C4-4D25-4B09-8049-D7F072B53C4D}">
      <dsp:nvSpPr>
        <dsp:cNvPr id="0" name=""/>
        <dsp:cNvSpPr/>
      </dsp:nvSpPr>
      <dsp:spPr>
        <a:xfrm>
          <a:off x="423" y="813995"/>
          <a:ext cx="1713830" cy="2056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288" tIns="0" rIns="16928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Phototyping an intervention (i.e., PrEP adherence/persistence) ?</a:t>
          </a:r>
        </a:p>
      </dsp:txBody>
      <dsp:txXfrm>
        <a:off x="423" y="1636634"/>
        <a:ext cx="1713830" cy="1233957"/>
      </dsp:txXfrm>
    </dsp:sp>
    <dsp:sp modelId="{167A0E8E-E437-4BF9-852E-144A0BCB5B5D}">
      <dsp:nvSpPr>
        <dsp:cNvPr id="0" name=""/>
        <dsp:cNvSpPr/>
      </dsp:nvSpPr>
      <dsp:spPr>
        <a:xfrm>
          <a:off x="423" y="813995"/>
          <a:ext cx="1713830" cy="8226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288" tIns="165100" rIns="169288" bIns="165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01</a:t>
          </a:r>
        </a:p>
      </dsp:txBody>
      <dsp:txXfrm>
        <a:off x="423" y="813995"/>
        <a:ext cx="1713830" cy="822638"/>
      </dsp:txXfrm>
    </dsp:sp>
    <dsp:sp modelId="{C5D27453-572C-4EF6-A1D6-85BC45A29E80}">
      <dsp:nvSpPr>
        <dsp:cNvPr id="0" name=""/>
        <dsp:cNvSpPr/>
      </dsp:nvSpPr>
      <dsp:spPr>
        <a:xfrm>
          <a:off x="1851359" y="813995"/>
          <a:ext cx="1713830" cy="2056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288" tIns="0" rIns="16928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Developing an APP (i.e., Gay Friendly Doctor)?</a:t>
          </a:r>
        </a:p>
      </dsp:txBody>
      <dsp:txXfrm>
        <a:off x="1851359" y="1636634"/>
        <a:ext cx="1713830" cy="1233957"/>
      </dsp:txXfrm>
    </dsp:sp>
    <dsp:sp modelId="{68318627-446F-4A4F-981E-B6564DE2F555}">
      <dsp:nvSpPr>
        <dsp:cNvPr id="0" name=""/>
        <dsp:cNvSpPr/>
      </dsp:nvSpPr>
      <dsp:spPr>
        <a:xfrm>
          <a:off x="1851359" y="813995"/>
          <a:ext cx="1713830" cy="8226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288" tIns="165100" rIns="169288" bIns="165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02</a:t>
          </a:r>
        </a:p>
      </dsp:txBody>
      <dsp:txXfrm>
        <a:off x="1851359" y="813995"/>
        <a:ext cx="1713830" cy="822638"/>
      </dsp:txXfrm>
    </dsp:sp>
    <dsp:sp modelId="{D2F30437-558B-4894-BB36-F7737E610A04}">
      <dsp:nvSpPr>
        <dsp:cNvPr id="0" name=""/>
        <dsp:cNvSpPr/>
      </dsp:nvSpPr>
      <dsp:spPr>
        <a:xfrm>
          <a:off x="3702296" y="813995"/>
          <a:ext cx="1713830" cy="2056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288" tIns="0" rIns="16928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Developing a data analysis plan (data analyze hackathon)?</a:t>
          </a:r>
        </a:p>
      </dsp:txBody>
      <dsp:txXfrm>
        <a:off x="3702296" y="1636634"/>
        <a:ext cx="1713830" cy="1233957"/>
      </dsp:txXfrm>
    </dsp:sp>
    <dsp:sp modelId="{219473E9-060C-4007-9B10-FADF6AE0C029}">
      <dsp:nvSpPr>
        <dsp:cNvPr id="0" name=""/>
        <dsp:cNvSpPr/>
      </dsp:nvSpPr>
      <dsp:spPr>
        <a:xfrm>
          <a:off x="3702296" y="813995"/>
          <a:ext cx="1713830" cy="8226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288" tIns="165100" rIns="169288" bIns="165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03</a:t>
          </a:r>
        </a:p>
      </dsp:txBody>
      <dsp:txXfrm>
        <a:off x="3702296" y="813995"/>
        <a:ext cx="1713830" cy="822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AC61F-B0EA-4CD7-8DD9-607AC036138E}">
      <dsp:nvSpPr>
        <dsp:cNvPr id="0" name=""/>
        <dsp:cNvSpPr/>
      </dsp:nvSpPr>
      <dsp:spPr>
        <a:xfrm>
          <a:off x="825721" y="722429"/>
          <a:ext cx="1259760" cy="12597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B1AF0-9BB8-49EE-830B-0F6B71338053}">
      <dsp:nvSpPr>
        <dsp:cNvPr id="0" name=""/>
        <dsp:cNvSpPr/>
      </dsp:nvSpPr>
      <dsp:spPr>
        <a:xfrm>
          <a:off x="55868" y="2497236"/>
          <a:ext cx="2799467" cy="165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 group of mentors (between 5-8) is needed to provide mentoring, technical support, and advises to the designathon teams</a:t>
          </a:r>
        </a:p>
      </dsp:txBody>
      <dsp:txXfrm>
        <a:off x="55868" y="2497236"/>
        <a:ext cx="2799467" cy="1656562"/>
      </dsp:txXfrm>
    </dsp:sp>
    <dsp:sp modelId="{52EC909C-2CD0-4CFD-8BE4-C4D087087C10}">
      <dsp:nvSpPr>
        <dsp:cNvPr id="0" name=""/>
        <dsp:cNvSpPr/>
      </dsp:nvSpPr>
      <dsp:spPr>
        <a:xfrm>
          <a:off x="4267988" y="722429"/>
          <a:ext cx="1259760" cy="12597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1E147-C510-4F34-AAE8-A5B599A925FC}">
      <dsp:nvSpPr>
        <dsp:cNvPr id="0" name=""/>
        <dsp:cNvSpPr/>
      </dsp:nvSpPr>
      <dsp:spPr>
        <a:xfrm>
          <a:off x="3345242" y="2497236"/>
          <a:ext cx="3105253" cy="165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mentors should engage in </a:t>
          </a:r>
          <a:r>
            <a:rPr lang="en-US" sz="1600" b="1" kern="1200" dirty="0">
              <a:solidFill>
                <a:srgbClr val="FF0000"/>
              </a:solidFill>
            </a:rPr>
            <a:t>key stakeholders with multidiscipline experience/ skill</a:t>
          </a:r>
          <a:r>
            <a:rPr lang="en-US" sz="1600" kern="1200" dirty="0"/>
            <a:t>, i.e., include individuals with expertise in public health, civil society, communications, design</a:t>
          </a:r>
        </a:p>
      </dsp:txBody>
      <dsp:txXfrm>
        <a:off x="3345242" y="2497236"/>
        <a:ext cx="3105253" cy="1656562"/>
      </dsp:txXfrm>
    </dsp:sp>
    <dsp:sp modelId="{2620B94A-F404-4242-9F6A-0E4832F584E6}">
      <dsp:nvSpPr>
        <dsp:cNvPr id="0" name=""/>
        <dsp:cNvSpPr/>
      </dsp:nvSpPr>
      <dsp:spPr>
        <a:xfrm>
          <a:off x="7710255" y="722429"/>
          <a:ext cx="1259760" cy="12597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70624-6227-4D45-BE6E-3D84E7BA5AED}">
      <dsp:nvSpPr>
        <dsp:cNvPr id="0" name=""/>
        <dsp:cNvSpPr/>
      </dsp:nvSpPr>
      <dsp:spPr>
        <a:xfrm>
          <a:off x="6940402" y="2497236"/>
          <a:ext cx="2799467" cy="165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Discuss the aim, judging criteria, time-line with the mentoring team before the designathon during the mentor meeting</a:t>
          </a:r>
        </a:p>
      </dsp:txBody>
      <dsp:txXfrm>
        <a:off x="6940402" y="2497236"/>
        <a:ext cx="2799467" cy="1656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2E7D2-E636-4CC7-A800-F43173C17BD8}">
      <dsp:nvSpPr>
        <dsp:cNvPr id="0" name=""/>
        <dsp:cNvSpPr/>
      </dsp:nvSpPr>
      <dsp:spPr>
        <a:xfrm>
          <a:off x="875753" y="1806"/>
          <a:ext cx="2696185" cy="1617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participants should include key stakeholders that closely work with the end-users of the designathon</a:t>
          </a:r>
        </a:p>
      </dsp:txBody>
      <dsp:txXfrm>
        <a:off x="875753" y="1806"/>
        <a:ext cx="2696185" cy="1617711"/>
      </dsp:txXfrm>
    </dsp:sp>
    <dsp:sp modelId="{822D604A-0A43-471C-BA7D-F990201F0B9B}">
      <dsp:nvSpPr>
        <dsp:cNvPr id="0" name=""/>
        <dsp:cNvSpPr/>
      </dsp:nvSpPr>
      <dsp:spPr>
        <a:xfrm>
          <a:off x="3841557" y="1806"/>
          <a:ext cx="2696185" cy="1617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Widely disseminate a call for participation in order to identify participants</a:t>
          </a:r>
        </a:p>
      </dsp:txBody>
      <dsp:txXfrm>
        <a:off x="3841557" y="1806"/>
        <a:ext cx="2696185" cy="1617711"/>
      </dsp:txXfrm>
    </dsp:sp>
    <dsp:sp modelId="{5613DB31-0E8F-4EAF-895C-16D9A833E91C}">
      <dsp:nvSpPr>
        <dsp:cNvPr id="0" name=""/>
        <dsp:cNvSpPr/>
      </dsp:nvSpPr>
      <dsp:spPr>
        <a:xfrm>
          <a:off x="6807361" y="1806"/>
          <a:ext cx="2696185" cy="1617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Using multiple platforms and networks will increase heterogeneity</a:t>
          </a:r>
        </a:p>
      </dsp:txBody>
      <dsp:txXfrm>
        <a:off x="6807361" y="1806"/>
        <a:ext cx="2696185" cy="1617711"/>
      </dsp:txXfrm>
    </dsp:sp>
    <dsp:sp modelId="{6FB314AD-C6FF-4D5F-9B80-3D975C5B876C}">
      <dsp:nvSpPr>
        <dsp:cNvPr id="0" name=""/>
        <dsp:cNvSpPr/>
      </dsp:nvSpPr>
      <dsp:spPr>
        <a:xfrm>
          <a:off x="875753" y="1889135"/>
          <a:ext cx="2696185" cy="1617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Eight or more groups are expected, with a team with 3-5 participants</a:t>
          </a:r>
        </a:p>
      </dsp:txBody>
      <dsp:txXfrm>
        <a:off x="875753" y="1889135"/>
        <a:ext cx="2696185" cy="1617711"/>
      </dsp:txXfrm>
    </dsp:sp>
    <dsp:sp modelId="{DFAF2501-1C74-402B-A37B-722EC5A7394F}">
      <dsp:nvSpPr>
        <dsp:cNvPr id="0" name=""/>
        <dsp:cNvSpPr/>
      </dsp:nvSpPr>
      <dsp:spPr>
        <a:xfrm>
          <a:off x="3841557" y="1889135"/>
          <a:ext cx="2696185" cy="1617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Inviting CBO leaders to nominate participants</a:t>
          </a:r>
        </a:p>
      </dsp:txBody>
      <dsp:txXfrm>
        <a:off x="3841557" y="1889135"/>
        <a:ext cx="2696185" cy="1617711"/>
      </dsp:txXfrm>
    </dsp:sp>
    <dsp:sp modelId="{38C7184C-13B5-4EA7-A142-781BE597F277}">
      <dsp:nvSpPr>
        <dsp:cNvPr id="0" name=""/>
        <dsp:cNvSpPr/>
      </dsp:nvSpPr>
      <dsp:spPr>
        <a:xfrm>
          <a:off x="6807361" y="1889135"/>
          <a:ext cx="2696185" cy="1617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Inviting crowdsourcing finalists to contribute</a:t>
          </a:r>
        </a:p>
      </dsp:txBody>
      <dsp:txXfrm>
        <a:off x="6807361" y="1889135"/>
        <a:ext cx="2696185" cy="16177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0B816-C545-43CF-B30C-836E7D78EE65}">
      <dsp:nvSpPr>
        <dsp:cNvPr id="0" name=""/>
        <dsp:cNvSpPr/>
      </dsp:nvSpPr>
      <dsp:spPr>
        <a:xfrm>
          <a:off x="1536474" y="114254"/>
          <a:ext cx="1081685" cy="10816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E293E-3325-4A64-9C6A-451A597A04AF}">
      <dsp:nvSpPr>
        <dsp:cNvPr id="0" name=""/>
        <dsp:cNvSpPr/>
      </dsp:nvSpPr>
      <dsp:spPr>
        <a:xfrm>
          <a:off x="1763628" y="341408"/>
          <a:ext cx="627377" cy="6273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4D594-48A6-4495-950C-2AEE6BCF8B6F}">
      <dsp:nvSpPr>
        <dsp:cNvPr id="0" name=""/>
        <dsp:cNvSpPr/>
      </dsp:nvSpPr>
      <dsp:spPr>
        <a:xfrm>
          <a:off x="2849949" y="114254"/>
          <a:ext cx="2549687" cy="108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 handbook is needed to clarify the rules, judging criteria and expectations</a:t>
          </a:r>
        </a:p>
      </dsp:txBody>
      <dsp:txXfrm>
        <a:off x="2849949" y="114254"/>
        <a:ext cx="2549687" cy="1081685"/>
      </dsp:txXfrm>
    </dsp:sp>
    <dsp:sp modelId="{8A25F958-3D65-4639-9B59-47F8DE42120D}">
      <dsp:nvSpPr>
        <dsp:cNvPr id="0" name=""/>
        <dsp:cNvSpPr/>
      </dsp:nvSpPr>
      <dsp:spPr>
        <a:xfrm>
          <a:off x="5843901" y="114254"/>
          <a:ext cx="1081685" cy="10816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E2C74-9803-432A-980F-2981D035ACBF}">
      <dsp:nvSpPr>
        <dsp:cNvPr id="0" name=""/>
        <dsp:cNvSpPr/>
      </dsp:nvSpPr>
      <dsp:spPr>
        <a:xfrm>
          <a:off x="6071055" y="341408"/>
          <a:ext cx="627377" cy="6273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A36D1-1AF3-44C0-A949-DB980105EFFB}">
      <dsp:nvSpPr>
        <dsp:cNvPr id="0" name=""/>
        <dsp:cNvSpPr/>
      </dsp:nvSpPr>
      <dsp:spPr>
        <a:xfrm>
          <a:off x="7157377" y="114254"/>
          <a:ext cx="2549687" cy="108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Clarify the aim, prize structure, and contact person</a:t>
          </a:r>
        </a:p>
      </dsp:txBody>
      <dsp:txXfrm>
        <a:off x="7157377" y="114254"/>
        <a:ext cx="2549687" cy="1081685"/>
      </dsp:txXfrm>
    </dsp:sp>
    <dsp:sp modelId="{BF5B93F1-89EF-4A26-B45A-882427248A1D}">
      <dsp:nvSpPr>
        <dsp:cNvPr id="0" name=""/>
        <dsp:cNvSpPr/>
      </dsp:nvSpPr>
      <dsp:spPr>
        <a:xfrm>
          <a:off x="1536474" y="2090646"/>
          <a:ext cx="1081685" cy="10816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B6ABE-0304-4945-900A-694890BB91B0}">
      <dsp:nvSpPr>
        <dsp:cNvPr id="0" name=""/>
        <dsp:cNvSpPr/>
      </dsp:nvSpPr>
      <dsp:spPr>
        <a:xfrm>
          <a:off x="1763628" y="2317800"/>
          <a:ext cx="627377" cy="6273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16B62-74FD-41CB-A095-E0006C57EFAB}">
      <dsp:nvSpPr>
        <dsp:cNvPr id="0" name=""/>
        <dsp:cNvSpPr/>
      </dsp:nvSpPr>
      <dsp:spPr>
        <a:xfrm>
          <a:off x="2849949" y="2090646"/>
          <a:ext cx="2549687" cy="108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handbook will include the detailed time and arrangement of the designathon</a:t>
          </a:r>
        </a:p>
      </dsp:txBody>
      <dsp:txXfrm>
        <a:off x="2849949" y="2090646"/>
        <a:ext cx="2549687" cy="1081685"/>
      </dsp:txXfrm>
    </dsp:sp>
    <dsp:sp modelId="{081D713E-041D-4C3A-8C4E-4FAD207EB39D}">
      <dsp:nvSpPr>
        <dsp:cNvPr id="0" name=""/>
        <dsp:cNvSpPr/>
      </dsp:nvSpPr>
      <dsp:spPr>
        <a:xfrm>
          <a:off x="5843901" y="2090646"/>
          <a:ext cx="1081685" cy="10816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A3A33-86CA-420F-A7C6-5660899CAF62}">
      <dsp:nvSpPr>
        <dsp:cNvPr id="0" name=""/>
        <dsp:cNvSpPr/>
      </dsp:nvSpPr>
      <dsp:spPr>
        <a:xfrm>
          <a:off x="6071055" y="2317800"/>
          <a:ext cx="627377" cy="6273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97ED5-6A62-44AD-A9DB-55F9A7759875}">
      <dsp:nvSpPr>
        <dsp:cNvPr id="0" name=""/>
        <dsp:cNvSpPr/>
      </dsp:nvSpPr>
      <dsp:spPr>
        <a:xfrm>
          <a:off x="7157377" y="2090646"/>
          <a:ext cx="2549687" cy="108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handbook will describe all the logistics of the designathon, including time, location, hotel, ticket booking, insurance, meal, etc.</a:t>
          </a:r>
        </a:p>
      </dsp:txBody>
      <dsp:txXfrm>
        <a:off x="7157377" y="2090646"/>
        <a:ext cx="2549687" cy="1081685"/>
      </dsp:txXfrm>
    </dsp:sp>
    <dsp:sp modelId="{125A2673-31E6-4CB5-9FCD-6E97686829BC}">
      <dsp:nvSpPr>
        <dsp:cNvPr id="0" name=""/>
        <dsp:cNvSpPr/>
      </dsp:nvSpPr>
      <dsp:spPr>
        <a:xfrm>
          <a:off x="1536474" y="4067038"/>
          <a:ext cx="1081685" cy="10816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8DCF87-8EB4-46E5-A499-E9A6ECA0978E}">
      <dsp:nvSpPr>
        <dsp:cNvPr id="0" name=""/>
        <dsp:cNvSpPr/>
      </dsp:nvSpPr>
      <dsp:spPr>
        <a:xfrm>
          <a:off x="1763628" y="4294192"/>
          <a:ext cx="627377" cy="6273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EFA55-9F1B-4459-930D-F359795C7594}">
      <dsp:nvSpPr>
        <dsp:cNvPr id="0" name=""/>
        <dsp:cNvSpPr/>
      </dsp:nvSpPr>
      <dsp:spPr>
        <a:xfrm>
          <a:off x="2849949" y="4067038"/>
          <a:ext cx="2549687" cy="108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Include a pre-post designathon survey towards the participants, and mention what data will need to be collected from the participants</a:t>
          </a:r>
        </a:p>
      </dsp:txBody>
      <dsp:txXfrm>
        <a:off x="2849949" y="4067038"/>
        <a:ext cx="2549687" cy="1081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FF7EF-5A72-472A-903E-1A7EB87B58C0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D1C17-F32E-42EB-9F4C-2424745EAA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>
              <a:sym typeface="Helvetica Neu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435-BF1A-4315-8545-5359AA5D568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435-BF1A-4315-8545-5359AA5D568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92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435-BF1A-4315-8545-5359AA5D568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66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435-BF1A-4315-8545-5359AA5D568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982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9D1C17-F32E-42EB-9F4C-2424745EAAA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34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48805" y="1625923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21323" y="1625923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591944" y="1628800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464463" y="1628800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346567" y="1625923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48805" y="3462127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721323" y="3462127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591944" y="3465004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464463" y="3465004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346567" y="3462127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>
              <a:sym typeface="Open Sans" panose="020B0606030504020204" pitchFamily="34" charset="0"/>
            </a:endParaRPr>
          </a:p>
        </p:txBody>
      </p:sp>
      <p:sp>
        <p:nvSpPr>
          <p:cNvPr id="14" name="Rectangle 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5C15-B263-4CA8-ABE4-CB91C93829F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75400"/>
            <a:ext cx="8839200" cy="3905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711200" y="1803400"/>
            <a:ext cx="2957208" cy="3788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135" b="0">
                <a:solidFill>
                  <a:srgbClr val="0070C0"/>
                </a:solidFill>
                <a:latin typeface="Bebas Neue" pitchFamily="34" charset="0"/>
              </a:defRPr>
            </a:lvl1pPr>
            <a:lvl2pPr marL="609600" indent="0">
              <a:buFontTx/>
              <a:buNone/>
              <a:defRPr sz="2135">
                <a:latin typeface="Bebas Neue" pitchFamily="34" charset="0"/>
              </a:defRPr>
            </a:lvl2pPr>
            <a:lvl3pPr marL="1219200" indent="0">
              <a:buFontTx/>
              <a:buNone/>
              <a:defRPr sz="2135">
                <a:latin typeface="Bebas Neue" pitchFamily="34" charset="0"/>
              </a:defRPr>
            </a:lvl3pPr>
            <a:lvl4pPr marL="1828800" indent="0">
              <a:buFontTx/>
              <a:buNone/>
              <a:defRPr sz="2135">
                <a:latin typeface="Bebas Neue" pitchFamily="34" charset="0"/>
              </a:defRPr>
            </a:lvl4pPr>
            <a:lvl5pPr marL="2438400" indent="0">
              <a:buFontTx/>
              <a:buNone/>
              <a:defRPr sz="2135">
                <a:latin typeface="Bebas Neue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711200" y="2108200"/>
            <a:ext cx="3657600" cy="81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65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600" indent="0">
              <a:buFontTx/>
              <a:buNone/>
              <a:defRPr/>
            </a:lvl2pPr>
            <a:lvl3pPr marL="1219200" indent="0">
              <a:buFontTx/>
              <a:buNone/>
              <a:defRPr/>
            </a:lvl3pPr>
            <a:lvl4pPr marL="1828800" indent="0">
              <a:buFontTx/>
              <a:buNone/>
              <a:defRPr/>
            </a:lvl4pPr>
            <a:lvl5pPr marL="24384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711200" y="3225800"/>
            <a:ext cx="2957208" cy="3788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135" b="0">
                <a:solidFill>
                  <a:srgbClr val="0070C0"/>
                </a:solidFill>
                <a:latin typeface="Bebas Neue" pitchFamily="34" charset="0"/>
              </a:defRPr>
            </a:lvl1pPr>
            <a:lvl2pPr marL="609600" indent="0">
              <a:buFontTx/>
              <a:buNone/>
              <a:defRPr sz="2135">
                <a:latin typeface="Bebas Neue" pitchFamily="34" charset="0"/>
              </a:defRPr>
            </a:lvl2pPr>
            <a:lvl3pPr marL="1219200" indent="0">
              <a:buFontTx/>
              <a:buNone/>
              <a:defRPr sz="2135">
                <a:latin typeface="Bebas Neue" pitchFamily="34" charset="0"/>
              </a:defRPr>
            </a:lvl3pPr>
            <a:lvl4pPr marL="1828800" indent="0">
              <a:buFontTx/>
              <a:buNone/>
              <a:defRPr sz="2135">
                <a:latin typeface="Bebas Neue" pitchFamily="34" charset="0"/>
              </a:defRPr>
            </a:lvl4pPr>
            <a:lvl5pPr marL="2438400" indent="0">
              <a:buFontTx/>
              <a:buNone/>
              <a:defRPr sz="2135">
                <a:latin typeface="Bebas Neue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5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711200" y="3530600"/>
            <a:ext cx="3657600" cy="81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65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600" indent="0">
              <a:buFontTx/>
              <a:buNone/>
              <a:defRPr/>
            </a:lvl2pPr>
            <a:lvl3pPr marL="1219200" indent="0">
              <a:buFontTx/>
              <a:buNone/>
              <a:defRPr/>
            </a:lvl3pPr>
            <a:lvl4pPr marL="1828800" indent="0">
              <a:buFontTx/>
              <a:buNone/>
              <a:defRPr/>
            </a:lvl4pPr>
            <a:lvl5pPr marL="24384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711200" y="4648200"/>
            <a:ext cx="2957208" cy="3788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135" b="0">
                <a:solidFill>
                  <a:srgbClr val="0070C0"/>
                </a:solidFill>
                <a:latin typeface="Bebas Neue" pitchFamily="34" charset="0"/>
              </a:defRPr>
            </a:lvl1pPr>
            <a:lvl2pPr marL="609600" indent="0">
              <a:buFontTx/>
              <a:buNone/>
              <a:defRPr sz="2135">
                <a:latin typeface="Bebas Neue" pitchFamily="34" charset="0"/>
              </a:defRPr>
            </a:lvl2pPr>
            <a:lvl3pPr marL="1219200" indent="0">
              <a:buFontTx/>
              <a:buNone/>
              <a:defRPr sz="2135">
                <a:latin typeface="Bebas Neue" pitchFamily="34" charset="0"/>
              </a:defRPr>
            </a:lvl3pPr>
            <a:lvl4pPr marL="1828800" indent="0">
              <a:buFontTx/>
              <a:buNone/>
              <a:defRPr sz="2135">
                <a:latin typeface="Bebas Neue" pitchFamily="34" charset="0"/>
              </a:defRPr>
            </a:lvl4pPr>
            <a:lvl5pPr marL="2438400" indent="0">
              <a:buFontTx/>
              <a:buNone/>
              <a:defRPr sz="2135">
                <a:latin typeface="Bebas Neue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711200" y="4953000"/>
            <a:ext cx="3657600" cy="81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65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600" indent="0">
              <a:buFontTx/>
              <a:buNone/>
              <a:defRPr/>
            </a:lvl2pPr>
            <a:lvl3pPr marL="1219200" indent="0">
              <a:buFontTx/>
              <a:buNone/>
              <a:defRPr/>
            </a:lvl3pPr>
            <a:lvl4pPr marL="1828800" indent="0">
              <a:buFontTx/>
              <a:buNone/>
              <a:defRPr/>
            </a:lvl4pPr>
            <a:lvl5pPr marL="24384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A2BF-55B3-4F87-A555-616E29ECEA11}" type="datetimeFigureOut">
              <a:rPr lang="zh-CN" altLang="en-US" smtClean="0"/>
              <a:t>2022/10/19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069DA-4B5C-4EB8-8F10-47C49ED9F6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 descr="E:\制图\collageV8.pngcollageV8"/>
          <p:cNvPicPr>
            <a:picLocks noGrp="1" noChangeAspect="1"/>
          </p:cNvPicPr>
          <p:nvPr>
            <p:ph type="pic" sz="quarter" idx="1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12192000" cy="4228797"/>
          </a:xfrm>
        </p:spPr>
      </p:pic>
      <p:sp>
        <p:nvSpPr>
          <p:cNvPr id="2" name="矩形 1"/>
          <p:cNvSpPr/>
          <p:nvPr/>
        </p:nvSpPr>
        <p:spPr>
          <a:xfrm>
            <a:off x="0" y="-162158"/>
            <a:ext cx="12192000" cy="4390955"/>
          </a:xfrm>
          <a:prstGeom prst="rect">
            <a:avLst/>
          </a:prstGeom>
          <a:solidFill>
            <a:srgbClr val="2292BF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4" name="Text Box 2"/>
          <p:cNvSpPr txBox="1"/>
          <p:nvPr/>
        </p:nvSpPr>
        <p:spPr bwMode="auto">
          <a:xfrm>
            <a:off x="1027305" y="1269007"/>
            <a:ext cx="10753725" cy="15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defRPr/>
            </a:pPr>
            <a:r>
              <a:rPr lang="en-US" altLang="zh-CN" sz="7200" b="1" baseline="9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Prepare for Designathon: </a:t>
            </a:r>
          </a:p>
          <a:p>
            <a:pPr algn="ctr">
              <a:defRPr/>
            </a:pPr>
            <a:r>
              <a:rPr lang="en-US" altLang="zh-CN" sz="7200" b="1" baseline="9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Things you need to know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CAA1A5D-76D8-4827-A6E9-F7D1F7861652}"/>
              </a:ext>
            </a:extLst>
          </p:cNvPr>
          <p:cNvSpPr/>
          <p:nvPr/>
        </p:nvSpPr>
        <p:spPr>
          <a:xfrm>
            <a:off x="2914981" y="4692013"/>
            <a:ext cx="7394973" cy="15388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alt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Weiming Tang, PhD, MD, MS</a:t>
            </a:r>
          </a:p>
          <a:p>
            <a:pPr algn="l">
              <a:spcBef>
                <a:spcPts val="600"/>
              </a:spcBef>
            </a:pPr>
            <a:r>
              <a:rPr lang="en-US" alt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North Carolina Project-China</a:t>
            </a:r>
          </a:p>
          <a:p>
            <a:pPr algn="l">
              <a:spcBef>
                <a:spcPts val="600"/>
              </a:spcBef>
            </a:pPr>
            <a:r>
              <a:rPr lang="en-US" alt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Weiming_tang@med.unc.edu</a:t>
            </a:r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30923-36D2-C284-090D-F14C5CF0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Self-Check for planning</a:t>
            </a:r>
            <a:endParaRPr lang="zh-CN" alt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28EE7-2CC7-72A9-5202-13CB5C6BF0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Ask your self: What’s for?</a:t>
            </a:r>
            <a:endParaRPr lang="zh-CN" altLang="en-US" dirty="0"/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B3768731-7B2A-83E5-2EF6-E8135253B3E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559853"/>
              </p:ext>
            </p:extLst>
          </p:nvPr>
        </p:nvGraphicFramePr>
        <p:xfrm>
          <a:off x="581026" y="2505075"/>
          <a:ext cx="541655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029A5-01C2-1790-0762-52E95E5D5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CN" dirty="0"/>
              <a:t>Before preparation</a:t>
            </a:r>
            <a:endParaRPr lang="zh-CN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A203D9-A023-D53D-ACBC-7D03CE1C4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34878" cy="3684588"/>
          </a:xfrm>
        </p:spPr>
        <p:txBody>
          <a:bodyPr/>
          <a:lstStyle/>
          <a:p>
            <a:r>
              <a:rPr lang="en-GB" altLang="zh-CN" dirty="0"/>
              <a:t>Is designation appropriate for your task or problem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altLang="zh-CN" dirty="0"/>
              <a:t>Who will be the participants of designathon?</a:t>
            </a:r>
          </a:p>
          <a:p>
            <a:r>
              <a:rPr lang="en-US" altLang="zh-CN" dirty="0"/>
              <a:t>When, where, and how long?</a:t>
            </a:r>
          </a:p>
          <a:p>
            <a:r>
              <a:rPr lang="en-US" altLang="zh-CN" dirty="0"/>
              <a:t>In-person or Hybrid</a:t>
            </a:r>
          </a:p>
          <a:p>
            <a:r>
              <a:rPr lang="en-US" altLang="zh-CN" dirty="0"/>
              <a:t>Cost</a:t>
            </a:r>
            <a:endParaRPr lang="zh-CN" altLang="en-US" dirty="0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E42A2392-EB67-4C34-DB1D-D1628E2CAA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468" y="143965"/>
            <a:ext cx="2867506" cy="19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25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71027" y="51858"/>
            <a:ext cx="5537589" cy="5635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Organizing</a:t>
            </a:r>
            <a:r>
              <a:rPr lang="zh-CN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a</a:t>
            </a:r>
            <a:r>
              <a:rPr lang="zh-CN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mentoring and judging group</a:t>
            </a:r>
            <a:endParaRPr lang="en-US" altLang="zh-CN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140988"/>
            <a:ext cx="12192000" cy="457200"/>
            <a:chOff x="0" y="587393"/>
            <a:chExt cx="12192000" cy="457200"/>
          </a:xfrm>
        </p:grpSpPr>
        <p:sp>
          <p:nvSpPr>
            <p:cNvPr id="19" name="矩形 18"/>
            <p:cNvSpPr/>
            <p:nvPr/>
          </p:nvSpPr>
          <p:spPr>
            <a:xfrm>
              <a:off x="0" y="587393"/>
              <a:ext cx="155448" cy="457200"/>
            </a:xfrm>
            <a:prstGeom prst="rect">
              <a:avLst/>
            </a:prstGeom>
            <a:solidFill>
              <a:srgbClr val="2292BF"/>
            </a:solidFill>
            <a:ln w="25400" cap="flat" cmpd="sng" algn="ctr">
              <a:solidFill>
                <a:srgbClr val="2292B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219456" y="587393"/>
              <a:ext cx="0" cy="457200"/>
            </a:xfrm>
            <a:prstGeom prst="lin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30" name="矩形 29"/>
            <p:cNvSpPr/>
            <p:nvPr/>
          </p:nvSpPr>
          <p:spPr>
            <a:xfrm>
              <a:off x="12036552" y="587393"/>
              <a:ext cx="155448" cy="457200"/>
            </a:xfrm>
            <a:prstGeom prst="rect">
              <a:avLst/>
            </a:prstGeom>
            <a:solidFill>
              <a:srgbClr val="2292BF"/>
            </a:solidFill>
            <a:ln w="25400" cap="flat" cmpd="sng" algn="ctr">
              <a:solidFill>
                <a:srgbClr val="2292B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aphicFrame>
        <p:nvGraphicFramePr>
          <p:cNvPr id="32" name="TextBox 3">
            <a:extLst>
              <a:ext uri="{FF2B5EF4-FFF2-40B4-BE49-F238E27FC236}">
                <a16:creationId xmlns:a16="http://schemas.microsoft.com/office/drawing/2014/main" id="{AE996FEB-2C06-8EB7-D389-B52DA68AD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3699597"/>
              </p:ext>
            </p:extLst>
          </p:nvPr>
        </p:nvGraphicFramePr>
        <p:xfrm>
          <a:off x="1047853" y="1753171"/>
          <a:ext cx="9795738" cy="487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71027" y="51858"/>
            <a:ext cx="6418616" cy="5635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Participants recruitment and grouping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140988"/>
            <a:ext cx="12192000" cy="457200"/>
            <a:chOff x="0" y="587393"/>
            <a:chExt cx="12192000" cy="457200"/>
          </a:xfrm>
        </p:grpSpPr>
        <p:sp>
          <p:nvSpPr>
            <p:cNvPr id="19" name="矩形 18"/>
            <p:cNvSpPr/>
            <p:nvPr/>
          </p:nvSpPr>
          <p:spPr>
            <a:xfrm>
              <a:off x="0" y="587393"/>
              <a:ext cx="155448" cy="457200"/>
            </a:xfrm>
            <a:prstGeom prst="rect">
              <a:avLst/>
            </a:prstGeom>
            <a:solidFill>
              <a:srgbClr val="2292BF"/>
            </a:solidFill>
            <a:ln w="25400" cap="flat" cmpd="sng" algn="ctr">
              <a:solidFill>
                <a:srgbClr val="2292B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219456" y="587393"/>
              <a:ext cx="0" cy="457200"/>
            </a:xfrm>
            <a:prstGeom prst="lin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30" name="矩形 29"/>
            <p:cNvSpPr/>
            <p:nvPr/>
          </p:nvSpPr>
          <p:spPr>
            <a:xfrm>
              <a:off x="12036552" y="587393"/>
              <a:ext cx="155448" cy="457200"/>
            </a:xfrm>
            <a:prstGeom prst="rect">
              <a:avLst/>
            </a:prstGeom>
            <a:solidFill>
              <a:srgbClr val="2292BF"/>
            </a:solidFill>
            <a:ln w="25400" cap="flat" cmpd="sng" algn="ctr">
              <a:solidFill>
                <a:srgbClr val="2292B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aphicFrame>
        <p:nvGraphicFramePr>
          <p:cNvPr id="32" name="TextBox 3">
            <a:extLst>
              <a:ext uri="{FF2B5EF4-FFF2-40B4-BE49-F238E27FC236}">
                <a16:creationId xmlns:a16="http://schemas.microsoft.com/office/drawing/2014/main" id="{C7FE5BBD-872E-2A4C-517E-54895D04F5DF}"/>
              </a:ext>
            </a:extLst>
          </p:cNvPr>
          <p:cNvGraphicFramePr/>
          <p:nvPr/>
        </p:nvGraphicFramePr>
        <p:xfrm>
          <a:off x="474231" y="1112967"/>
          <a:ext cx="10379300" cy="3508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042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71027" y="51858"/>
            <a:ext cx="6418616" cy="5635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Participants recruitment and grouping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140988"/>
            <a:ext cx="12192000" cy="457200"/>
            <a:chOff x="0" y="587393"/>
            <a:chExt cx="12192000" cy="457200"/>
          </a:xfrm>
        </p:grpSpPr>
        <p:sp>
          <p:nvSpPr>
            <p:cNvPr id="19" name="矩形 18"/>
            <p:cNvSpPr/>
            <p:nvPr/>
          </p:nvSpPr>
          <p:spPr>
            <a:xfrm>
              <a:off x="0" y="587393"/>
              <a:ext cx="155448" cy="457200"/>
            </a:xfrm>
            <a:prstGeom prst="rect">
              <a:avLst/>
            </a:prstGeom>
            <a:solidFill>
              <a:srgbClr val="2292BF"/>
            </a:solidFill>
            <a:ln w="25400" cap="flat" cmpd="sng" algn="ctr">
              <a:solidFill>
                <a:srgbClr val="2292B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219456" y="587393"/>
              <a:ext cx="0" cy="457200"/>
            </a:xfrm>
            <a:prstGeom prst="lin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30" name="矩形 29"/>
            <p:cNvSpPr/>
            <p:nvPr/>
          </p:nvSpPr>
          <p:spPr>
            <a:xfrm>
              <a:off x="12036552" y="587393"/>
              <a:ext cx="155448" cy="457200"/>
            </a:xfrm>
            <a:prstGeom prst="rect">
              <a:avLst/>
            </a:prstGeom>
            <a:solidFill>
              <a:srgbClr val="2292BF"/>
            </a:solidFill>
            <a:ln w="25400" cap="flat" cmpd="sng" algn="ctr">
              <a:solidFill>
                <a:srgbClr val="2292B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A43B8E4-61F3-3DF9-A960-230885F3BC56}"/>
              </a:ext>
            </a:extLst>
          </p:cNvPr>
          <p:cNvSpPr txBox="1"/>
          <p:nvPr/>
        </p:nvSpPr>
        <p:spPr>
          <a:xfrm>
            <a:off x="474230" y="1112967"/>
            <a:ext cx="11243539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/>
              <a:t>Group the participants into eight or more groups, and each team include 3-5 participants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/>
              <a:t>Grouping the participants base on their expertise, and ensure each team will have a team leader, an end-user, a participant with designing/IT stills (depends on the needs), and a healthcare provider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/>
              <a:t>The grouping can be random or base on the willingness of the participants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/>
              <a:t>Suggest the teams to have independent group meetings at least one month before the designathon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/>
              <a:t>The team can start to prepare their designing before hand</a:t>
            </a:r>
          </a:p>
        </p:txBody>
      </p:sp>
    </p:spTree>
    <p:extLst>
      <p:ext uri="{BB962C8B-B14F-4D97-AF65-F5344CB8AC3E}">
        <p14:creationId xmlns:p14="http://schemas.microsoft.com/office/powerpoint/2010/main" val="132736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71027" y="51858"/>
            <a:ext cx="6418616" cy="5635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Handbook preparation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140988"/>
            <a:ext cx="12192000" cy="457200"/>
            <a:chOff x="0" y="587393"/>
            <a:chExt cx="12192000" cy="457200"/>
          </a:xfrm>
        </p:grpSpPr>
        <p:sp>
          <p:nvSpPr>
            <p:cNvPr id="19" name="矩形 18"/>
            <p:cNvSpPr/>
            <p:nvPr/>
          </p:nvSpPr>
          <p:spPr>
            <a:xfrm>
              <a:off x="0" y="587393"/>
              <a:ext cx="155448" cy="457200"/>
            </a:xfrm>
            <a:prstGeom prst="rect">
              <a:avLst/>
            </a:prstGeom>
            <a:solidFill>
              <a:srgbClr val="2292BF"/>
            </a:solidFill>
            <a:ln w="25400" cap="flat" cmpd="sng" algn="ctr">
              <a:solidFill>
                <a:srgbClr val="2292B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219456" y="587393"/>
              <a:ext cx="0" cy="457200"/>
            </a:xfrm>
            <a:prstGeom prst="lin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30" name="矩形 29"/>
            <p:cNvSpPr/>
            <p:nvPr/>
          </p:nvSpPr>
          <p:spPr>
            <a:xfrm>
              <a:off x="12036552" y="587393"/>
              <a:ext cx="155448" cy="457200"/>
            </a:xfrm>
            <a:prstGeom prst="rect">
              <a:avLst/>
            </a:prstGeom>
            <a:solidFill>
              <a:srgbClr val="2292BF"/>
            </a:solidFill>
            <a:ln w="25400" cap="flat" cmpd="sng" algn="ctr">
              <a:solidFill>
                <a:srgbClr val="2292B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aphicFrame>
        <p:nvGraphicFramePr>
          <p:cNvPr id="32" name="TextBox 3">
            <a:extLst>
              <a:ext uri="{FF2B5EF4-FFF2-40B4-BE49-F238E27FC236}">
                <a16:creationId xmlns:a16="http://schemas.microsoft.com/office/drawing/2014/main" id="{3DCAF83A-A349-CD0A-352A-E59F84BB14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7208926"/>
              </p:ext>
            </p:extLst>
          </p:nvPr>
        </p:nvGraphicFramePr>
        <p:xfrm>
          <a:off x="474230" y="1112967"/>
          <a:ext cx="11243539" cy="5262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63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F2E3FB8-8A69-766B-B6E9-A2B8A4EE28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644" r="8044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A61F8-D1CF-067E-7BEF-0CB5137D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D780B-348D-AC6B-5C02-BC34101F6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zh-CN" sz="2000" dirty="0"/>
              <a:t>1, well prepared, give enough time to the participants to co-create</a:t>
            </a:r>
          </a:p>
          <a:p>
            <a:r>
              <a:rPr lang="en-US" altLang="zh-CN" sz="2000" dirty="0"/>
              <a:t>2, the 48 hours/72 hours event is just the last chance for the team to co-create</a:t>
            </a:r>
          </a:p>
          <a:p>
            <a:r>
              <a:rPr lang="en-US" altLang="zh-CN" sz="2000" dirty="0"/>
              <a:t>3, the plans of each team can be combined/integrated</a:t>
            </a: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4414782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6A1C6"/>
      </a:accent1>
      <a:accent2>
        <a:srgbClr val="EE3C30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06A1C6"/>
      </a:hlink>
      <a:folHlink>
        <a:srgbClr val="BFBFB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484</Words>
  <Application>Microsoft Office PowerPoint</Application>
  <PresentationFormat>Widescreen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等线</vt:lpstr>
      <vt:lpstr>等线 Light</vt:lpstr>
      <vt:lpstr>微软雅黑</vt:lpstr>
      <vt:lpstr>Arial</vt:lpstr>
      <vt:lpstr>Bebas Neue</vt:lpstr>
      <vt:lpstr>Calibri</vt:lpstr>
      <vt:lpstr>Wingdings</vt:lpstr>
      <vt:lpstr>第一PPT，www.1ppt.com</vt:lpstr>
      <vt:lpstr>PowerPoint Presentation</vt:lpstr>
      <vt:lpstr>Self-Check for planning</vt:lpstr>
      <vt:lpstr>Organizing a mentoring and judging group</vt:lpstr>
      <vt:lpstr>Participants recruitment and grouping</vt:lpstr>
      <vt:lpstr>Participants recruitment and grouping</vt:lpstr>
      <vt:lpstr>Handbook preparation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Weiming Tang</dc:creator>
  <cp:lastModifiedBy>Tang Weiming</cp:lastModifiedBy>
  <cp:revision>29</cp:revision>
  <dcterms:created xsi:type="dcterms:W3CDTF">2019-09-27T01:32:00Z</dcterms:created>
  <dcterms:modified xsi:type="dcterms:W3CDTF">2022-10-21T12:02:54Z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