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4"/>
  </p:notesMasterIdLst>
  <p:sldIdLst>
    <p:sldId id="256" r:id="rId3"/>
    <p:sldId id="263" r:id="rId4"/>
    <p:sldId id="258" r:id="rId5"/>
    <p:sldId id="267" r:id="rId6"/>
    <p:sldId id="268" r:id="rId7"/>
    <p:sldId id="273" r:id="rId8"/>
    <p:sldId id="277" r:id="rId9"/>
    <p:sldId id="280" r:id="rId10"/>
    <p:sldId id="278" r:id="rId11"/>
    <p:sldId id="266" r:id="rId12"/>
    <p:sldId id="285"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陶 雨沙" initials="陶" lastIdx="1" clrIdx="0">
    <p:extLst>
      <p:ext uri="{19B8F6BF-5375-455C-9EA6-DF929625EA0E}">
        <p15:presenceInfo xmlns:p15="http://schemas.microsoft.com/office/powerpoint/2012/main" userId="8c4d2954d6797d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00"/>
    <a:srgbClr val="35CBE9"/>
    <a:srgbClr val="CC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11" autoAdjust="0"/>
    <p:restoredTop sz="95022" autoAdjust="0"/>
  </p:normalViewPr>
  <p:slideViewPr>
    <p:cSldViewPr snapToGrid="0">
      <p:cViewPr>
        <p:scale>
          <a:sx n="77" d="100"/>
          <a:sy n="77" d="100"/>
        </p:scale>
        <p:origin x="54" y="114"/>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19T15:49:20.993" idx="1">
    <p:pos x="7680" y="1329"/>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E391E-0126-40CA-BDC1-593E78F82D68}" type="datetimeFigureOut">
              <a:rPr lang="zh-CN" altLang="en-US" smtClean="0"/>
              <a:t>2022/10/17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EA53F-5B2C-43C0-B227-7D18F305A15C}" type="slidenum">
              <a:rPr lang="zh-CN" altLang="en-US" smtClean="0"/>
              <a:t>‹#›</a:t>
            </a:fld>
            <a:endParaRPr lang="zh-CN" altLang="en-US"/>
          </a:p>
        </p:txBody>
      </p:sp>
    </p:spTree>
    <p:extLst>
      <p:ext uri="{BB962C8B-B14F-4D97-AF65-F5344CB8AC3E}">
        <p14:creationId xmlns:p14="http://schemas.microsoft.com/office/powerpoint/2010/main" val="930733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https://unsplash.com/photos/bQPL0zWeMFw</a:t>
            </a:r>
            <a:endParaRPr lang="zh-CN" altLang="en-US" dirty="0"/>
          </a:p>
        </p:txBody>
      </p:sp>
      <p:sp>
        <p:nvSpPr>
          <p:cNvPr id="4" name="灯片编号占位符 3"/>
          <p:cNvSpPr>
            <a:spLocks noGrp="1"/>
          </p:cNvSpPr>
          <p:nvPr>
            <p:ph type="sldNum" sz="quarter" idx="5"/>
          </p:nvPr>
        </p:nvSpPr>
        <p:spPr/>
        <p:txBody>
          <a:bodyPr/>
          <a:lstStyle/>
          <a:p>
            <a:fld id="{91BEA53F-5B2C-43C0-B227-7D18F305A15C}" type="slidenum">
              <a:rPr lang="zh-CN" altLang="en-US" smtClean="0"/>
              <a:t>2</a:t>
            </a:fld>
            <a:endParaRPr lang="zh-CN" altLang="en-US"/>
          </a:p>
        </p:txBody>
      </p:sp>
    </p:spTree>
    <p:extLst>
      <p:ext uri="{BB962C8B-B14F-4D97-AF65-F5344CB8AC3E}">
        <p14:creationId xmlns:p14="http://schemas.microsoft.com/office/powerpoint/2010/main" val="302645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91BEA53F-5B2C-43C0-B227-7D18F305A15C}" type="slidenum">
              <a:rPr lang="zh-CN" altLang="en-US" smtClean="0"/>
              <a:t>3</a:t>
            </a:fld>
            <a:endParaRPr lang="zh-CN" altLang="en-US"/>
          </a:p>
        </p:txBody>
      </p:sp>
    </p:spTree>
    <p:extLst>
      <p:ext uri="{BB962C8B-B14F-4D97-AF65-F5344CB8AC3E}">
        <p14:creationId xmlns:p14="http://schemas.microsoft.com/office/powerpoint/2010/main" val="30738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1BEA53F-5B2C-43C0-B227-7D18F305A15C}" type="slidenum">
              <a:rPr lang="zh-CN" altLang="en-US" smtClean="0"/>
              <a:t>8</a:t>
            </a:fld>
            <a:endParaRPr lang="zh-CN" altLang="en-US"/>
          </a:p>
        </p:txBody>
      </p:sp>
    </p:spTree>
    <p:extLst>
      <p:ext uri="{BB962C8B-B14F-4D97-AF65-F5344CB8AC3E}">
        <p14:creationId xmlns:p14="http://schemas.microsoft.com/office/powerpoint/2010/main" val="379271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1BEA53F-5B2C-43C0-B227-7D18F305A15C}" type="slidenum">
              <a:rPr lang="zh-CN" altLang="en-US" smtClean="0"/>
              <a:t>10</a:t>
            </a:fld>
            <a:endParaRPr lang="zh-CN" altLang="en-US"/>
          </a:p>
        </p:txBody>
      </p:sp>
    </p:spTree>
    <p:extLst>
      <p:ext uri="{BB962C8B-B14F-4D97-AF65-F5344CB8AC3E}">
        <p14:creationId xmlns:p14="http://schemas.microsoft.com/office/powerpoint/2010/main" val="254637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3E8B5-D52A-4DDE-8DAE-096E76F86C1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3481E63-159C-4AFF-8A2E-41B00FE580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D55F5AD-9222-4481-B1B0-F8E37AE674F6}"/>
              </a:ext>
            </a:extLst>
          </p:cNvPr>
          <p:cNvSpPr>
            <a:spLocks noGrp="1"/>
          </p:cNvSpPr>
          <p:nvPr>
            <p:ph type="dt" sz="half" idx="10"/>
          </p:nvPr>
        </p:nvSpPr>
        <p:spPr/>
        <p:txBody>
          <a:bodyPr/>
          <a:lstStyle/>
          <a:p>
            <a:fld id="{BBC72845-159C-4A3F-BBB4-5B756340C12B}"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id="{71DC665C-7B31-4A3B-87F8-31A917CE0E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324FE8-8CEF-4B71-8DA6-5443F94E23C3}"/>
              </a:ext>
            </a:extLst>
          </p:cNvPr>
          <p:cNvSpPr>
            <a:spLocks noGrp="1"/>
          </p:cNvSpPr>
          <p:nvPr>
            <p:ph type="sldNum" sz="quarter" idx="12"/>
          </p:nvPr>
        </p:nvSpPr>
        <p:spPr/>
        <p:txBody>
          <a:bodyPr/>
          <a:lstStyle/>
          <a:p>
            <a:fld id="{8131E177-23E3-41E4-BF8B-B49ABE789D9B}" type="slidenum">
              <a:rPr lang="zh-CN" altLang="en-US" smtClean="0"/>
              <a:t>‹#›</a:t>
            </a:fld>
            <a:endParaRPr lang="zh-CN" altLang="en-US"/>
          </a:p>
        </p:txBody>
      </p:sp>
    </p:spTree>
    <p:extLst>
      <p:ext uri="{BB962C8B-B14F-4D97-AF65-F5344CB8AC3E}">
        <p14:creationId xmlns:p14="http://schemas.microsoft.com/office/powerpoint/2010/main" val="13779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30DAFE-5D79-4719-B11C-1FBB15600E9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99EBDDA-47EB-4AE9-ABC4-7161E260F5B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04CF5E-BA96-4D8C-AA32-A06F2BEAF30E}"/>
              </a:ext>
            </a:extLst>
          </p:cNvPr>
          <p:cNvSpPr>
            <a:spLocks noGrp="1"/>
          </p:cNvSpPr>
          <p:nvPr>
            <p:ph type="dt" sz="half" idx="10"/>
          </p:nvPr>
        </p:nvSpPr>
        <p:spPr/>
        <p:txBody>
          <a:bodyPr/>
          <a:lstStyle/>
          <a:p>
            <a:fld id="{BBC72845-159C-4A3F-BBB4-5B756340C12B}"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id="{254684C3-DF90-427B-9142-D32969D7E08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FFDB234-55DD-45CF-80A0-1109AB26319C}"/>
              </a:ext>
            </a:extLst>
          </p:cNvPr>
          <p:cNvSpPr>
            <a:spLocks noGrp="1"/>
          </p:cNvSpPr>
          <p:nvPr>
            <p:ph type="sldNum" sz="quarter" idx="12"/>
          </p:nvPr>
        </p:nvSpPr>
        <p:spPr/>
        <p:txBody>
          <a:bodyPr/>
          <a:lstStyle/>
          <a:p>
            <a:fld id="{8131E177-23E3-41E4-BF8B-B49ABE789D9B}" type="slidenum">
              <a:rPr lang="zh-CN" altLang="en-US" smtClean="0"/>
              <a:t>‹#›</a:t>
            </a:fld>
            <a:endParaRPr lang="zh-CN" altLang="en-US"/>
          </a:p>
        </p:txBody>
      </p:sp>
    </p:spTree>
    <p:extLst>
      <p:ext uri="{BB962C8B-B14F-4D97-AF65-F5344CB8AC3E}">
        <p14:creationId xmlns:p14="http://schemas.microsoft.com/office/powerpoint/2010/main" val="374701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BC537EE-5F98-493D-920B-C12B3F96A61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1DD4344-633C-4344-B724-36C911A097C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4426951-5B90-4C16-B877-CDC73A5500D7}"/>
              </a:ext>
            </a:extLst>
          </p:cNvPr>
          <p:cNvSpPr>
            <a:spLocks noGrp="1"/>
          </p:cNvSpPr>
          <p:nvPr>
            <p:ph type="dt" sz="half" idx="10"/>
          </p:nvPr>
        </p:nvSpPr>
        <p:spPr/>
        <p:txBody>
          <a:bodyPr/>
          <a:lstStyle/>
          <a:p>
            <a:fld id="{BBC72845-159C-4A3F-BBB4-5B756340C12B}"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id="{182C3CB3-09C3-4FF9-9ACA-0468C3789A0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363B3E7-C87A-49C8-AADE-D874FFA9A7FE}"/>
              </a:ext>
            </a:extLst>
          </p:cNvPr>
          <p:cNvSpPr>
            <a:spLocks noGrp="1"/>
          </p:cNvSpPr>
          <p:nvPr>
            <p:ph type="sldNum" sz="quarter" idx="12"/>
          </p:nvPr>
        </p:nvSpPr>
        <p:spPr/>
        <p:txBody>
          <a:bodyPr/>
          <a:lstStyle/>
          <a:p>
            <a:fld id="{8131E177-23E3-41E4-BF8B-B49ABE789D9B}" type="slidenum">
              <a:rPr lang="zh-CN" altLang="en-US" smtClean="0"/>
              <a:t>‹#›</a:t>
            </a:fld>
            <a:endParaRPr lang="zh-CN" altLang="en-US"/>
          </a:p>
        </p:txBody>
      </p:sp>
    </p:spTree>
    <p:extLst>
      <p:ext uri="{BB962C8B-B14F-4D97-AF65-F5344CB8AC3E}">
        <p14:creationId xmlns:p14="http://schemas.microsoft.com/office/powerpoint/2010/main" val="328899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665237-34C6-4A5B-A919-787E21E263D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3959974-98CD-42FC-AA8C-EFE650C2D7E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1005F8D-71A4-4332-9A99-701A6FB56FC6}"/>
              </a:ext>
            </a:extLst>
          </p:cNvPr>
          <p:cNvSpPr>
            <a:spLocks noGrp="1"/>
          </p:cNvSpPr>
          <p:nvPr>
            <p:ph type="dt" sz="half" idx="10"/>
          </p:nvPr>
        </p:nvSpPr>
        <p:spPr/>
        <p:txBody>
          <a:bodyPr/>
          <a:lstStyle/>
          <a:p>
            <a:fld id="{BBC72845-159C-4A3F-BBB4-5B756340C12B}"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id="{B70607D1-A627-4F62-A25E-822A13AC2E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59BEC6-C6F8-4624-B57C-5ED153926465}"/>
              </a:ext>
            </a:extLst>
          </p:cNvPr>
          <p:cNvSpPr>
            <a:spLocks noGrp="1"/>
          </p:cNvSpPr>
          <p:nvPr>
            <p:ph type="sldNum" sz="quarter" idx="12"/>
          </p:nvPr>
        </p:nvSpPr>
        <p:spPr/>
        <p:txBody>
          <a:bodyPr/>
          <a:lstStyle/>
          <a:p>
            <a:fld id="{8131E177-23E3-41E4-BF8B-B49ABE789D9B}" type="slidenum">
              <a:rPr lang="zh-CN" altLang="en-US" smtClean="0"/>
              <a:t>‹#›</a:t>
            </a:fld>
            <a:endParaRPr lang="zh-CN" altLang="en-US"/>
          </a:p>
        </p:txBody>
      </p:sp>
    </p:spTree>
    <p:extLst>
      <p:ext uri="{BB962C8B-B14F-4D97-AF65-F5344CB8AC3E}">
        <p14:creationId xmlns:p14="http://schemas.microsoft.com/office/powerpoint/2010/main" val="62816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1B33F-86C7-4784-A94C-131569F66CC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B1989EF-A8D8-45C8-B7E4-6C8C4E7432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CCAE9F3-6D12-479C-B51E-C4793EA5504C}"/>
              </a:ext>
            </a:extLst>
          </p:cNvPr>
          <p:cNvSpPr>
            <a:spLocks noGrp="1"/>
          </p:cNvSpPr>
          <p:nvPr>
            <p:ph type="dt" sz="half" idx="10"/>
          </p:nvPr>
        </p:nvSpPr>
        <p:spPr/>
        <p:txBody>
          <a:bodyPr/>
          <a:lstStyle/>
          <a:p>
            <a:fld id="{BBC72845-159C-4A3F-BBB4-5B756340C12B}"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id="{A0AF517D-3FF1-4E8F-ACCD-DBEAE1D66D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3816DC-3056-4011-ABAE-6CACBC60C779}"/>
              </a:ext>
            </a:extLst>
          </p:cNvPr>
          <p:cNvSpPr>
            <a:spLocks noGrp="1"/>
          </p:cNvSpPr>
          <p:nvPr>
            <p:ph type="sldNum" sz="quarter" idx="12"/>
          </p:nvPr>
        </p:nvSpPr>
        <p:spPr/>
        <p:txBody>
          <a:bodyPr/>
          <a:lstStyle/>
          <a:p>
            <a:fld id="{8131E177-23E3-41E4-BF8B-B49ABE789D9B}" type="slidenum">
              <a:rPr lang="zh-CN" altLang="en-US" smtClean="0"/>
              <a:t>‹#›</a:t>
            </a:fld>
            <a:endParaRPr lang="zh-CN" altLang="en-US"/>
          </a:p>
        </p:txBody>
      </p:sp>
    </p:spTree>
    <p:extLst>
      <p:ext uri="{BB962C8B-B14F-4D97-AF65-F5344CB8AC3E}">
        <p14:creationId xmlns:p14="http://schemas.microsoft.com/office/powerpoint/2010/main" val="205831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78976B-8032-475B-97AF-872867C7FCB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470FE3-22E9-4A57-A127-1661A8349AF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DD0FE73-F95E-4EF1-B1D3-7B7CE7A6FA2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84107DE-E33B-42AD-B4F8-799B2042AB32}"/>
              </a:ext>
            </a:extLst>
          </p:cNvPr>
          <p:cNvSpPr>
            <a:spLocks noGrp="1"/>
          </p:cNvSpPr>
          <p:nvPr>
            <p:ph type="dt" sz="half" idx="10"/>
          </p:nvPr>
        </p:nvSpPr>
        <p:spPr/>
        <p:txBody>
          <a:bodyPr/>
          <a:lstStyle/>
          <a:p>
            <a:fld id="{BBC72845-159C-4A3F-BBB4-5B756340C12B}" type="datetimeFigureOut">
              <a:rPr lang="zh-CN" altLang="en-US" smtClean="0"/>
              <a:t>2022/10/17</a:t>
            </a:fld>
            <a:endParaRPr lang="zh-CN" altLang="en-US"/>
          </a:p>
        </p:txBody>
      </p:sp>
      <p:sp>
        <p:nvSpPr>
          <p:cNvPr id="6" name="页脚占位符 5">
            <a:extLst>
              <a:ext uri="{FF2B5EF4-FFF2-40B4-BE49-F238E27FC236}">
                <a16:creationId xmlns:a16="http://schemas.microsoft.com/office/drawing/2014/main" id="{0FA4F39E-0336-44A3-98BE-DF403BF287C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5E79D5F-E93A-428A-A959-FC46F94F4C01}"/>
              </a:ext>
            </a:extLst>
          </p:cNvPr>
          <p:cNvSpPr>
            <a:spLocks noGrp="1"/>
          </p:cNvSpPr>
          <p:nvPr>
            <p:ph type="sldNum" sz="quarter" idx="12"/>
          </p:nvPr>
        </p:nvSpPr>
        <p:spPr/>
        <p:txBody>
          <a:bodyPr/>
          <a:lstStyle/>
          <a:p>
            <a:fld id="{8131E177-23E3-41E4-BF8B-B49ABE789D9B}" type="slidenum">
              <a:rPr lang="zh-CN" altLang="en-US" smtClean="0"/>
              <a:t>‹#›</a:t>
            </a:fld>
            <a:endParaRPr lang="zh-CN" altLang="en-US"/>
          </a:p>
        </p:txBody>
      </p:sp>
    </p:spTree>
    <p:extLst>
      <p:ext uri="{BB962C8B-B14F-4D97-AF65-F5344CB8AC3E}">
        <p14:creationId xmlns:p14="http://schemas.microsoft.com/office/powerpoint/2010/main" val="71860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9EEF11-0AE1-4EE6-A2AE-E049582A6F2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5FE5AC2-DAB3-4B4D-AB94-01D635708D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FDB1D97-3CEF-45CA-A447-CE9064E3DC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08AC4F0-490B-4D6F-AA43-849C582BE7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5F4AA1F-4AEC-4052-A673-17B70F07654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1236E94-AE21-4F65-968A-3EFAEF924C85}"/>
              </a:ext>
            </a:extLst>
          </p:cNvPr>
          <p:cNvSpPr>
            <a:spLocks noGrp="1"/>
          </p:cNvSpPr>
          <p:nvPr>
            <p:ph type="dt" sz="half" idx="10"/>
          </p:nvPr>
        </p:nvSpPr>
        <p:spPr/>
        <p:txBody>
          <a:bodyPr/>
          <a:lstStyle/>
          <a:p>
            <a:fld id="{BBC72845-159C-4A3F-BBB4-5B756340C12B}" type="datetimeFigureOut">
              <a:rPr lang="zh-CN" altLang="en-US" smtClean="0"/>
              <a:t>2022/10/17</a:t>
            </a:fld>
            <a:endParaRPr lang="zh-CN" altLang="en-US"/>
          </a:p>
        </p:txBody>
      </p:sp>
      <p:sp>
        <p:nvSpPr>
          <p:cNvPr id="8" name="页脚占位符 7">
            <a:extLst>
              <a:ext uri="{FF2B5EF4-FFF2-40B4-BE49-F238E27FC236}">
                <a16:creationId xmlns:a16="http://schemas.microsoft.com/office/drawing/2014/main" id="{A108E623-463F-4397-91A6-41476D95E93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1F3D98E-D733-49A2-AC06-C6B5B6158EC2}"/>
              </a:ext>
            </a:extLst>
          </p:cNvPr>
          <p:cNvSpPr>
            <a:spLocks noGrp="1"/>
          </p:cNvSpPr>
          <p:nvPr>
            <p:ph type="sldNum" sz="quarter" idx="12"/>
          </p:nvPr>
        </p:nvSpPr>
        <p:spPr/>
        <p:txBody>
          <a:bodyPr/>
          <a:lstStyle/>
          <a:p>
            <a:fld id="{8131E177-23E3-41E4-BF8B-B49ABE789D9B}" type="slidenum">
              <a:rPr lang="zh-CN" altLang="en-US" smtClean="0"/>
              <a:t>‹#›</a:t>
            </a:fld>
            <a:endParaRPr lang="zh-CN" altLang="en-US"/>
          </a:p>
        </p:txBody>
      </p:sp>
    </p:spTree>
    <p:extLst>
      <p:ext uri="{BB962C8B-B14F-4D97-AF65-F5344CB8AC3E}">
        <p14:creationId xmlns:p14="http://schemas.microsoft.com/office/powerpoint/2010/main" val="393350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838B0A-D05B-44C5-9986-711402B81C3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DD3AA01-1B9F-448C-878C-DA3F03CC3EB7}"/>
              </a:ext>
            </a:extLst>
          </p:cNvPr>
          <p:cNvSpPr>
            <a:spLocks noGrp="1"/>
          </p:cNvSpPr>
          <p:nvPr>
            <p:ph type="dt" sz="half" idx="10"/>
          </p:nvPr>
        </p:nvSpPr>
        <p:spPr/>
        <p:txBody>
          <a:bodyPr/>
          <a:lstStyle/>
          <a:p>
            <a:fld id="{BBC72845-159C-4A3F-BBB4-5B756340C12B}" type="datetimeFigureOut">
              <a:rPr lang="zh-CN" altLang="en-US" smtClean="0"/>
              <a:t>2022/10/17</a:t>
            </a:fld>
            <a:endParaRPr lang="zh-CN" altLang="en-US"/>
          </a:p>
        </p:txBody>
      </p:sp>
      <p:sp>
        <p:nvSpPr>
          <p:cNvPr id="4" name="页脚占位符 3">
            <a:extLst>
              <a:ext uri="{FF2B5EF4-FFF2-40B4-BE49-F238E27FC236}">
                <a16:creationId xmlns:a16="http://schemas.microsoft.com/office/drawing/2014/main" id="{5F50D14E-5529-4396-B898-AB17D499569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B613323-EB4E-4B36-8197-BEC38FDDF00D}"/>
              </a:ext>
            </a:extLst>
          </p:cNvPr>
          <p:cNvSpPr>
            <a:spLocks noGrp="1"/>
          </p:cNvSpPr>
          <p:nvPr>
            <p:ph type="sldNum" sz="quarter" idx="12"/>
          </p:nvPr>
        </p:nvSpPr>
        <p:spPr/>
        <p:txBody>
          <a:bodyPr/>
          <a:lstStyle/>
          <a:p>
            <a:fld id="{8131E177-23E3-41E4-BF8B-B49ABE789D9B}" type="slidenum">
              <a:rPr lang="zh-CN" altLang="en-US" smtClean="0"/>
              <a:t>‹#›</a:t>
            </a:fld>
            <a:endParaRPr lang="zh-CN" altLang="en-US"/>
          </a:p>
        </p:txBody>
      </p:sp>
    </p:spTree>
    <p:extLst>
      <p:ext uri="{BB962C8B-B14F-4D97-AF65-F5344CB8AC3E}">
        <p14:creationId xmlns:p14="http://schemas.microsoft.com/office/powerpoint/2010/main" val="18503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5814CB8-82A7-4A1D-A137-6CFAAD5B5C81}"/>
              </a:ext>
            </a:extLst>
          </p:cNvPr>
          <p:cNvSpPr>
            <a:spLocks noGrp="1"/>
          </p:cNvSpPr>
          <p:nvPr>
            <p:ph type="dt" sz="half" idx="10"/>
          </p:nvPr>
        </p:nvSpPr>
        <p:spPr/>
        <p:txBody>
          <a:bodyPr/>
          <a:lstStyle/>
          <a:p>
            <a:fld id="{BBC72845-159C-4A3F-BBB4-5B756340C12B}" type="datetimeFigureOut">
              <a:rPr lang="zh-CN" altLang="en-US" smtClean="0"/>
              <a:t>2022/10/17</a:t>
            </a:fld>
            <a:endParaRPr lang="zh-CN" altLang="en-US"/>
          </a:p>
        </p:txBody>
      </p:sp>
      <p:sp>
        <p:nvSpPr>
          <p:cNvPr id="3" name="页脚占位符 2">
            <a:extLst>
              <a:ext uri="{FF2B5EF4-FFF2-40B4-BE49-F238E27FC236}">
                <a16:creationId xmlns:a16="http://schemas.microsoft.com/office/drawing/2014/main" id="{BEC59D61-5ED2-4E47-9872-2E71ECE1EE9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46DA4F5-246F-4C88-A260-064988CE18DF}"/>
              </a:ext>
            </a:extLst>
          </p:cNvPr>
          <p:cNvSpPr>
            <a:spLocks noGrp="1"/>
          </p:cNvSpPr>
          <p:nvPr>
            <p:ph type="sldNum" sz="quarter" idx="12"/>
          </p:nvPr>
        </p:nvSpPr>
        <p:spPr/>
        <p:txBody>
          <a:bodyPr/>
          <a:lstStyle/>
          <a:p>
            <a:fld id="{8131E177-23E3-41E4-BF8B-B49ABE789D9B}" type="slidenum">
              <a:rPr lang="zh-CN" altLang="en-US" smtClean="0"/>
              <a:t>‹#›</a:t>
            </a:fld>
            <a:endParaRPr lang="zh-CN" altLang="en-US"/>
          </a:p>
        </p:txBody>
      </p:sp>
    </p:spTree>
    <p:extLst>
      <p:ext uri="{BB962C8B-B14F-4D97-AF65-F5344CB8AC3E}">
        <p14:creationId xmlns:p14="http://schemas.microsoft.com/office/powerpoint/2010/main" val="231805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C5824E-7B11-4027-81FC-A59E61F3FD0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FA33873-AB8E-4C63-BE7B-D45A4BE8C8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0B37968-C005-4561-ACE9-A8308E45A8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C81D62C-AE37-4291-8FA7-797F684F427F}"/>
              </a:ext>
            </a:extLst>
          </p:cNvPr>
          <p:cNvSpPr>
            <a:spLocks noGrp="1"/>
          </p:cNvSpPr>
          <p:nvPr>
            <p:ph type="dt" sz="half" idx="10"/>
          </p:nvPr>
        </p:nvSpPr>
        <p:spPr/>
        <p:txBody>
          <a:bodyPr/>
          <a:lstStyle/>
          <a:p>
            <a:fld id="{BBC72845-159C-4A3F-BBB4-5B756340C12B}" type="datetimeFigureOut">
              <a:rPr lang="zh-CN" altLang="en-US" smtClean="0"/>
              <a:t>2022/10/17</a:t>
            </a:fld>
            <a:endParaRPr lang="zh-CN" altLang="en-US"/>
          </a:p>
        </p:txBody>
      </p:sp>
      <p:sp>
        <p:nvSpPr>
          <p:cNvPr id="6" name="页脚占位符 5">
            <a:extLst>
              <a:ext uri="{FF2B5EF4-FFF2-40B4-BE49-F238E27FC236}">
                <a16:creationId xmlns:a16="http://schemas.microsoft.com/office/drawing/2014/main" id="{60AB82A3-1B8F-4C7E-8211-9C3042AB58E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EC92B3C-D549-4C1D-A116-A51B2E137B9D}"/>
              </a:ext>
            </a:extLst>
          </p:cNvPr>
          <p:cNvSpPr>
            <a:spLocks noGrp="1"/>
          </p:cNvSpPr>
          <p:nvPr>
            <p:ph type="sldNum" sz="quarter" idx="12"/>
          </p:nvPr>
        </p:nvSpPr>
        <p:spPr/>
        <p:txBody>
          <a:bodyPr/>
          <a:lstStyle/>
          <a:p>
            <a:fld id="{8131E177-23E3-41E4-BF8B-B49ABE789D9B}" type="slidenum">
              <a:rPr lang="zh-CN" altLang="en-US" smtClean="0"/>
              <a:t>‹#›</a:t>
            </a:fld>
            <a:endParaRPr lang="zh-CN" altLang="en-US"/>
          </a:p>
        </p:txBody>
      </p:sp>
    </p:spTree>
    <p:extLst>
      <p:ext uri="{BB962C8B-B14F-4D97-AF65-F5344CB8AC3E}">
        <p14:creationId xmlns:p14="http://schemas.microsoft.com/office/powerpoint/2010/main" val="230689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50CA9C-4922-44B5-BBF5-204EF31446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2181426-3D56-4F0F-9E28-84BF5389B4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B526EC-BB9F-4BB6-9E66-C79854224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BF62795-94CE-4CA6-BFCB-C08645DADE04}"/>
              </a:ext>
            </a:extLst>
          </p:cNvPr>
          <p:cNvSpPr>
            <a:spLocks noGrp="1"/>
          </p:cNvSpPr>
          <p:nvPr>
            <p:ph type="dt" sz="half" idx="10"/>
          </p:nvPr>
        </p:nvSpPr>
        <p:spPr/>
        <p:txBody>
          <a:bodyPr/>
          <a:lstStyle/>
          <a:p>
            <a:fld id="{BBC72845-159C-4A3F-BBB4-5B756340C12B}" type="datetimeFigureOut">
              <a:rPr lang="zh-CN" altLang="en-US" smtClean="0"/>
              <a:t>2022/10/17</a:t>
            </a:fld>
            <a:endParaRPr lang="zh-CN" altLang="en-US"/>
          </a:p>
        </p:txBody>
      </p:sp>
      <p:sp>
        <p:nvSpPr>
          <p:cNvPr id="6" name="页脚占位符 5">
            <a:extLst>
              <a:ext uri="{FF2B5EF4-FFF2-40B4-BE49-F238E27FC236}">
                <a16:creationId xmlns:a16="http://schemas.microsoft.com/office/drawing/2014/main" id="{D689AE15-A148-431E-8C05-343CBB81DEB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B221A9A-5DEE-440B-9A2A-D1573D01BB26}"/>
              </a:ext>
            </a:extLst>
          </p:cNvPr>
          <p:cNvSpPr>
            <a:spLocks noGrp="1"/>
          </p:cNvSpPr>
          <p:nvPr>
            <p:ph type="sldNum" sz="quarter" idx="12"/>
          </p:nvPr>
        </p:nvSpPr>
        <p:spPr/>
        <p:txBody>
          <a:bodyPr/>
          <a:lstStyle/>
          <a:p>
            <a:fld id="{8131E177-23E3-41E4-BF8B-B49ABE789D9B}" type="slidenum">
              <a:rPr lang="zh-CN" altLang="en-US" smtClean="0"/>
              <a:t>‹#›</a:t>
            </a:fld>
            <a:endParaRPr lang="zh-CN" altLang="en-US"/>
          </a:p>
        </p:txBody>
      </p:sp>
    </p:spTree>
    <p:extLst>
      <p:ext uri="{BB962C8B-B14F-4D97-AF65-F5344CB8AC3E}">
        <p14:creationId xmlns:p14="http://schemas.microsoft.com/office/powerpoint/2010/main" val="84155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7A619E-B022-4BD7-AADC-C7D98AB7D1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D9C294B-B923-445C-AF6D-56302D36EC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7A4FAB-3214-40EF-8C74-BE0626CA7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72845-159C-4A3F-BBB4-5B756340C12B}" type="datetimeFigureOut">
              <a:rPr lang="zh-CN" altLang="en-US" smtClean="0"/>
              <a:t>2022/10/17</a:t>
            </a:fld>
            <a:endParaRPr lang="zh-CN" altLang="en-US"/>
          </a:p>
        </p:txBody>
      </p:sp>
      <p:sp>
        <p:nvSpPr>
          <p:cNvPr id="5" name="页脚占位符 4">
            <a:extLst>
              <a:ext uri="{FF2B5EF4-FFF2-40B4-BE49-F238E27FC236}">
                <a16:creationId xmlns:a16="http://schemas.microsoft.com/office/drawing/2014/main" id="{CE2B20FE-ABD3-488A-8660-7F0B5E2EA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546F53C-EA38-4426-955F-0717774F3C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1E177-23E3-41E4-BF8B-B49ABE789D9B}" type="slidenum">
              <a:rPr lang="zh-CN" altLang="en-US" smtClean="0"/>
              <a:t>‹#›</a:t>
            </a:fld>
            <a:endParaRPr lang="zh-CN" altLang="en-US"/>
          </a:p>
        </p:txBody>
      </p:sp>
    </p:spTree>
    <p:extLst>
      <p:ext uri="{BB962C8B-B14F-4D97-AF65-F5344CB8AC3E}">
        <p14:creationId xmlns:p14="http://schemas.microsoft.com/office/powerpoint/2010/main" val="158387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C4893A4C-B06D-4680-B9CC-528A0AA5F697}"/>
              </a:ext>
            </a:extLst>
          </p:cNvPr>
          <p:cNvSpPr/>
          <p:nvPr/>
        </p:nvSpPr>
        <p:spPr>
          <a:xfrm>
            <a:off x="0" y="0"/>
            <a:ext cx="12192000" cy="6858000"/>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C06485FC-B498-4F09-AE3D-27DA325FFAA7}"/>
              </a:ext>
            </a:extLst>
          </p:cNvPr>
          <p:cNvSpPr/>
          <p:nvPr/>
        </p:nvSpPr>
        <p:spPr>
          <a:xfrm>
            <a:off x="10663197" y="-1090335"/>
            <a:ext cx="2180669" cy="2180669"/>
          </a:xfrm>
          <a:prstGeom prst="ellipse">
            <a:avLst/>
          </a:prstGeom>
          <a:gradFill>
            <a:gsLst>
              <a:gs pos="0">
                <a:srgbClr val="99FF66">
                  <a:alpha val="63000"/>
                </a:srgbClr>
              </a:gs>
              <a:gs pos="100000">
                <a:srgbClr val="00B0F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图形 22"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071E9EAE-AAC9-41C3-9FA3-1DB109423C5E}"/>
              </a:ext>
            </a:extLst>
          </p:cNvPr>
          <p:cNvSpPr/>
          <p:nvPr/>
        </p:nvSpPr>
        <p:spPr>
          <a:xfrm>
            <a:off x="-4729218" y="-4194111"/>
            <a:ext cx="15169804" cy="11990574"/>
          </a:xfrm>
          <a:custGeom>
            <a:avLst/>
            <a:gdLst>
              <a:gd name="connsiteX0" fmla="*/ 994056 w 1380161"/>
              <a:gd name="connsiteY0" fmla="*/ 1040810 h 1090912"/>
              <a:gd name="connsiteX1" fmla="*/ 346070 w 1380161"/>
              <a:gd name="connsiteY1" fmla="*/ 1028808 h 1090912"/>
              <a:gd name="connsiteX2" fmla="*/ 66035 w 1380161"/>
              <a:gd name="connsiteY2" fmla="*/ 877647 h 1090912"/>
              <a:gd name="connsiteX3" fmla="*/ 27 w 1380161"/>
              <a:gd name="connsiteY3" fmla="*/ 696862 h 1090912"/>
              <a:gd name="connsiteX4" fmla="*/ 97563 w 1380161"/>
              <a:gd name="connsiteY4" fmla="*/ 491313 h 1090912"/>
              <a:gd name="connsiteX5" fmla="*/ 470562 w 1380161"/>
              <a:gd name="connsiteY5" fmla="*/ 391014 h 1090912"/>
              <a:gd name="connsiteX6" fmla="*/ 598292 w 1380161"/>
              <a:gd name="connsiteY6" fmla="*/ 181083 h 1090912"/>
              <a:gd name="connsiteX7" fmla="*/ 923762 w 1380161"/>
              <a:gd name="connsiteY7" fmla="*/ 3347 h 1090912"/>
              <a:gd name="connsiteX8" fmla="*/ 1377056 w 1380161"/>
              <a:gd name="connsiteY8" fmla="*/ 486931 h 1090912"/>
              <a:gd name="connsiteX9" fmla="*/ 1302571 w 1380161"/>
              <a:gd name="connsiteY9" fmla="*/ 817830 h 1090912"/>
              <a:gd name="connsiteX10" fmla="*/ 994056 w 1380161"/>
              <a:gd name="connsiteY10" fmla="*/ 1040810 h 10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0161" h="1090912">
                <a:moveTo>
                  <a:pt x="994056" y="1040810"/>
                </a:moveTo>
                <a:cubicBezTo>
                  <a:pt x="749644" y="1133774"/>
                  <a:pt x="535046" y="1077957"/>
                  <a:pt x="346070" y="1028808"/>
                </a:cubicBezTo>
                <a:cubicBezTo>
                  <a:pt x="180335" y="985660"/>
                  <a:pt x="111184" y="936321"/>
                  <a:pt x="66035" y="877647"/>
                </a:cubicBezTo>
                <a:cubicBezTo>
                  <a:pt x="47176" y="853072"/>
                  <a:pt x="-1307" y="788016"/>
                  <a:pt x="27" y="696862"/>
                </a:cubicBezTo>
                <a:cubicBezTo>
                  <a:pt x="122" y="691528"/>
                  <a:pt x="3932" y="569132"/>
                  <a:pt x="97563" y="491313"/>
                </a:cubicBezTo>
                <a:cubicBezTo>
                  <a:pt x="222150" y="387776"/>
                  <a:pt x="350737" y="488455"/>
                  <a:pt x="470562" y="391014"/>
                </a:cubicBezTo>
                <a:cubicBezTo>
                  <a:pt x="534760" y="338817"/>
                  <a:pt x="562954" y="255950"/>
                  <a:pt x="598292" y="181083"/>
                </a:cubicBezTo>
                <a:cubicBezTo>
                  <a:pt x="657728" y="55068"/>
                  <a:pt x="784601" y="-16751"/>
                  <a:pt x="923762" y="3347"/>
                </a:cubicBezTo>
                <a:cubicBezTo>
                  <a:pt x="1121310" y="31827"/>
                  <a:pt x="1347815" y="228994"/>
                  <a:pt x="1377056" y="486931"/>
                </a:cubicBezTo>
                <a:cubicBezTo>
                  <a:pt x="1381533" y="526841"/>
                  <a:pt x="1393535" y="674859"/>
                  <a:pt x="1302571" y="817830"/>
                </a:cubicBezTo>
                <a:cubicBezTo>
                  <a:pt x="1214179" y="957085"/>
                  <a:pt x="1081591" y="1007568"/>
                  <a:pt x="994056" y="1040810"/>
                </a:cubicBezTo>
                <a:close/>
              </a:path>
            </a:pathLst>
          </a:custGeom>
          <a:solidFill>
            <a:srgbClr val="3333CC"/>
          </a:solidFill>
          <a:ln>
            <a:noFill/>
          </a:ln>
          <a:effectLst>
            <a:outerShdw blurRad="1270000" dist="4318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图形 3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BA88DEB0-4698-42D7-9DC5-132EB1CC482B}"/>
              </a:ext>
            </a:extLst>
          </p:cNvPr>
          <p:cNvSpPr/>
          <p:nvPr/>
        </p:nvSpPr>
        <p:spPr>
          <a:xfrm>
            <a:off x="8569048" y="4631131"/>
            <a:ext cx="4852495" cy="4275820"/>
          </a:xfrm>
          <a:custGeom>
            <a:avLst/>
            <a:gdLst>
              <a:gd name="connsiteX0" fmla="*/ 379346 w 1293552"/>
              <a:gd name="connsiteY0" fmla="*/ 63594 h 1139825"/>
              <a:gd name="connsiteX1" fmla="*/ 249520 w 1293552"/>
              <a:gd name="connsiteY1" fmla="*/ 380586 h 1139825"/>
              <a:gd name="connsiteX2" fmla="*/ 1394 w 1293552"/>
              <a:gd name="connsiteY2" fmla="*/ 826832 h 1139825"/>
              <a:gd name="connsiteX3" fmla="*/ 943702 w 1293552"/>
              <a:gd name="connsiteY3" fmla="*/ 1080578 h 1139825"/>
              <a:gd name="connsiteX4" fmla="*/ 1280792 w 1293552"/>
              <a:gd name="connsiteY4" fmla="*/ 765301 h 1139825"/>
              <a:gd name="connsiteX5" fmla="*/ 582895 w 1293552"/>
              <a:gd name="connsiteY5" fmla="*/ 62 h 1139825"/>
              <a:gd name="connsiteX6" fmla="*/ 379346 w 1293552"/>
              <a:gd name="connsiteY6" fmla="*/ 63594 h 11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3552" h="1139825">
                <a:moveTo>
                  <a:pt x="379346" y="63594"/>
                </a:moveTo>
                <a:cubicBezTo>
                  <a:pt x="287144" y="137889"/>
                  <a:pt x="292954" y="240664"/>
                  <a:pt x="249520" y="380586"/>
                </a:cubicBezTo>
                <a:cubicBezTo>
                  <a:pt x="157890" y="675956"/>
                  <a:pt x="-17370" y="699483"/>
                  <a:pt x="1394" y="826832"/>
                </a:cubicBezTo>
                <a:cubicBezTo>
                  <a:pt x="32160" y="1036287"/>
                  <a:pt x="546129" y="1245170"/>
                  <a:pt x="943702" y="1080578"/>
                </a:cubicBezTo>
                <a:cubicBezTo>
                  <a:pt x="1004472" y="1055432"/>
                  <a:pt x="1225357" y="963992"/>
                  <a:pt x="1280792" y="765301"/>
                </a:cubicBezTo>
                <a:cubicBezTo>
                  <a:pt x="1376233" y="423068"/>
                  <a:pt x="915794" y="-5938"/>
                  <a:pt x="582895" y="62"/>
                </a:cubicBezTo>
                <a:cubicBezTo>
                  <a:pt x="547843" y="634"/>
                  <a:pt x="455356" y="2253"/>
                  <a:pt x="379346" y="63594"/>
                </a:cubicBezTo>
                <a:close/>
              </a:path>
            </a:pathLst>
          </a:custGeom>
          <a:gradFill>
            <a:gsLst>
              <a:gs pos="0">
                <a:srgbClr val="99FF66">
                  <a:alpha val="63000"/>
                </a:srgbClr>
              </a:gs>
              <a:gs pos="100000">
                <a:srgbClr val="00B0F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任意多边形: 形状 38"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F2B21821-B906-423A-AAAB-F009289301C6}"/>
              </a:ext>
            </a:extLst>
          </p:cNvPr>
          <p:cNvSpPr/>
          <p:nvPr/>
        </p:nvSpPr>
        <p:spPr>
          <a:xfrm>
            <a:off x="10663197" y="3645580"/>
            <a:ext cx="6112259" cy="6737695"/>
          </a:xfrm>
          <a:custGeom>
            <a:avLst/>
            <a:gdLst>
              <a:gd name="connsiteX0" fmla="*/ 1117802 w 2122710"/>
              <a:gd name="connsiteY0" fmla="*/ 722354 h 2165409"/>
              <a:gd name="connsiteX1" fmla="*/ 365327 w 2122710"/>
              <a:gd name="connsiteY1" fmla="*/ 374691 h 2165409"/>
              <a:gd name="connsiteX2" fmla="*/ 3377 w 2122710"/>
              <a:gd name="connsiteY2" fmla="*/ 741404 h 2165409"/>
              <a:gd name="connsiteX3" fmla="*/ 560590 w 2122710"/>
              <a:gd name="connsiteY3" fmla="*/ 1155741 h 2165409"/>
              <a:gd name="connsiteX4" fmla="*/ 136727 w 2122710"/>
              <a:gd name="connsiteY4" fmla="*/ 1770104 h 2165409"/>
              <a:gd name="connsiteX5" fmla="*/ 670127 w 2122710"/>
              <a:gd name="connsiteY5" fmla="*/ 2165391 h 2165409"/>
              <a:gd name="connsiteX6" fmla="*/ 1108277 w 2122710"/>
              <a:gd name="connsiteY6" fmla="*/ 1755816 h 2165409"/>
              <a:gd name="connsiteX7" fmla="*/ 1817890 w 2122710"/>
              <a:gd name="connsiteY7" fmla="*/ 1955841 h 2165409"/>
              <a:gd name="connsiteX8" fmla="*/ 1946477 w 2122710"/>
              <a:gd name="connsiteY8" fmla="*/ 1508166 h 2165409"/>
              <a:gd name="connsiteX9" fmla="*/ 1575002 w 2122710"/>
              <a:gd name="connsiteY9" fmla="*/ 1189079 h 2165409"/>
              <a:gd name="connsiteX10" fmla="*/ 2122690 w 2122710"/>
              <a:gd name="connsiteY10" fmla="*/ 260391 h 2165409"/>
              <a:gd name="connsiteX11" fmla="*/ 1594052 w 2122710"/>
              <a:gd name="connsiteY11" fmla="*/ 22266 h 2165409"/>
              <a:gd name="connsiteX12" fmla="*/ 1117802 w 2122710"/>
              <a:gd name="connsiteY12" fmla="*/ 722354 h 2165409"/>
              <a:gd name="connsiteX0" fmla="*/ 1012804 w 2122488"/>
              <a:gd name="connsiteY0" fmla="*/ 531263 h 2155293"/>
              <a:gd name="connsiteX1" fmla="*/ 365104 w 2122488"/>
              <a:gd name="connsiteY1" fmla="*/ 364575 h 2155293"/>
              <a:gd name="connsiteX2" fmla="*/ 3154 w 2122488"/>
              <a:gd name="connsiteY2" fmla="*/ 731288 h 2155293"/>
              <a:gd name="connsiteX3" fmla="*/ 560367 w 2122488"/>
              <a:gd name="connsiteY3" fmla="*/ 1145625 h 2155293"/>
              <a:gd name="connsiteX4" fmla="*/ 136504 w 2122488"/>
              <a:gd name="connsiteY4" fmla="*/ 1759988 h 2155293"/>
              <a:gd name="connsiteX5" fmla="*/ 669904 w 2122488"/>
              <a:gd name="connsiteY5" fmla="*/ 2155275 h 2155293"/>
              <a:gd name="connsiteX6" fmla="*/ 1108054 w 2122488"/>
              <a:gd name="connsiteY6" fmla="*/ 1745700 h 2155293"/>
              <a:gd name="connsiteX7" fmla="*/ 1817667 w 2122488"/>
              <a:gd name="connsiteY7" fmla="*/ 1945725 h 2155293"/>
              <a:gd name="connsiteX8" fmla="*/ 1946254 w 2122488"/>
              <a:gd name="connsiteY8" fmla="*/ 1498050 h 2155293"/>
              <a:gd name="connsiteX9" fmla="*/ 1574779 w 2122488"/>
              <a:gd name="connsiteY9" fmla="*/ 1178963 h 2155293"/>
              <a:gd name="connsiteX10" fmla="*/ 2122467 w 2122488"/>
              <a:gd name="connsiteY10" fmla="*/ 250275 h 2155293"/>
              <a:gd name="connsiteX11" fmla="*/ 1593829 w 2122488"/>
              <a:gd name="connsiteY11" fmla="*/ 12150 h 2155293"/>
              <a:gd name="connsiteX12" fmla="*/ 1012804 w 2122488"/>
              <a:gd name="connsiteY12" fmla="*/ 531263 h 2155293"/>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574779 w 2122488"/>
              <a:gd name="connsiteY9" fmla="*/ 1178963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722416 w 2122488"/>
              <a:gd name="connsiteY9" fmla="*/ 955125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09656 w 2119340"/>
              <a:gd name="connsiteY0" fmla="*/ 531263 h 2155619"/>
              <a:gd name="connsiteX1" fmla="*/ 361956 w 2119340"/>
              <a:gd name="connsiteY1" fmla="*/ 364575 h 2155619"/>
              <a:gd name="connsiteX2" fmla="*/ 6 w 2119340"/>
              <a:gd name="connsiteY2" fmla="*/ 731288 h 2155619"/>
              <a:gd name="connsiteX3" fmla="*/ 352432 w 2119340"/>
              <a:gd name="connsiteY3" fmla="*/ 1164675 h 2155619"/>
              <a:gd name="connsiteX4" fmla="*/ 133356 w 2119340"/>
              <a:gd name="connsiteY4" fmla="*/ 1759988 h 2155619"/>
              <a:gd name="connsiteX5" fmla="*/ 666756 w 2119340"/>
              <a:gd name="connsiteY5" fmla="*/ 2155275 h 2155619"/>
              <a:gd name="connsiteX6" fmla="*/ 1109669 w 2119340"/>
              <a:gd name="connsiteY6" fmla="*/ 1831425 h 2155619"/>
              <a:gd name="connsiteX7" fmla="*/ 1814519 w 2119340"/>
              <a:gd name="connsiteY7" fmla="*/ 1945725 h 2155619"/>
              <a:gd name="connsiteX8" fmla="*/ 1943106 w 2119340"/>
              <a:gd name="connsiteY8" fmla="*/ 1498050 h 2155619"/>
              <a:gd name="connsiteX9" fmla="*/ 1719268 w 2119340"/>
              <a:gd name="connsiteY9" fmla="*/ 955125 h 2155619"/>
              <a:gd name="connsiteX10" fmla="*/ 2119319 w 2119340"/>
              <a:gd name="connsiteY10" fmla="*/ 250275 h 2155619"/>
              <a:gd name="connsiteX11" fmla="*/ 1590681 w 2119340"/>
              <a:gd name="connsiteY11" fmla="*/ 12150 h 2155619"/>
              <a:gd name="connsiteX12" fmla="*/ 1009656 w 2119340"/>
              <a:gd name="connsiteY12" fmla="*/ 531263 h 2155619"/>
              <a:gd name="connsiteX0" fmla="*/ 909645 w 2019329"/>
              <a:gd name="connsiteY0" fmla="*/ 531263 h 2155619"/>
              <a:gd name="connsiteX1" fmla="*/ 261945 w 2019329"/>
              <a:gd name="connsiteY1" fmla="*/ 364575 h 2155619"/>
              <a:gd name="connsiteX2" fmla="*/ 8 w 2019329"/>
              <a:gd name="connsiteY2" fmla="*/ 636038 h 2155619"/>
              <a:gd name="connsiteX3" fmla="*/ 252421 w 2019329"/>
              <a:gd name="connsiteY3" fmla="*/ 1164675 h 2155619"/>
              <a:gd name="connsiteX4" fmla="*/ 33345 w 2019329"/>
              <a:gd name="connsiteY4" fmla="*/ 1759988 h 2155619"/>
              <a:gd name="connsiteX5" fmla="*/ 566745 w 2019329"/>
              <a:gd name="connsiteY5" fmla="*/ 2155275 h 2155619"/>
              <a:gd name="connsiteX6" fmla="*/ 1009658 w 2019329"/>
              <a:gd name="connsiteY6" fmla="*/ 1831425 h 2155619"/>
              <a:gd name="connsiteX7" fmla="*/ 1714508 w 2019329"/>
              <a:gd name="connsiteY7" fmla="*/ 1945725 h 2155619"/>
              <a:gd name="connsiteX8" fmla="*/ 1843095 w 2019329"/>
              <a:gd name="connsiteY8" fmla="*/ 1498050 h 2155619"/>
              <a:gd name="connsiteX9" fmla="*/ 1619257 w 2019329"/>
              <a:gd name="connsiteY9" fmla="*/ 955125 h 2155619"/>
              <a:gd name="connsiteX10" fmla="*/ 2019308 w 2019329"/>
              <a:gd name="connsiteY10" fmla="*/ 250275 h 2155619"/>
              <a:gd name="connsiteX11" fmla="*/ 1490670 w 2019329"/>
              <a:gd name="connsiteY11" fmla="*/ 12150 h 2155619"/>
              <a:gd name="connsiteX12" fmla="*/ 909645 w 2019329"/>
              <a:gd name="connsiteY12" fmla="*/ 531263 h 2155619"/>
              <a:gd name="connsiteX0" fmla="*/ 910202 w 2019886"/>
              <a:gd name="connsiteY0" fmla="*/ 531263 h 2155619"/>
              <a:gd name="connsiteX1" fmla="*/ 338702 w 2019886"/>
              <a:gd name="connsiteY1" fmla="*/ 331237 h 2155619"/>
              <a:gd name="connsiteX2" fmla="*/ 565 w 2019886"/>
              <a:gd name="connsiteY2" fmla="*/ 636038 h 2155619"/>
              <a:gd name="connsiteX3" fmla="*/ 252978 w 2019886"/>
              <a:gd name="connsiteY3" fmla="*/ 1164675 h 2155619"/>
              <a:gd name="connsiteX4" fmla="*/ 33902 w 2019886"/>
              <a:gd name="connsiteY4" fmla="*/ 1759988 h 2155619"/>
              <a:gd name="connsiteX5" fmla="*/ 567302 w 2019886"/>
              <a:gd name="connsiteY5" fmla="*/ 2155275 h 2155619"/>
              <a:gd name="connsiteX6" fmla="*/ 1010215 w 2019886"/>
              <a:gd name="connsiteY6" fmla="*/ 1831425 h 2155619"/>
              <a:gd name="connsiteX7" fmla="*/ 1715065 w 2019886"/>
              <a:gd name="connsiteY7" fmla="*/ 1945725 h 2155619"/>
              <a:gd name="connsiteX8" fmla="*/ 1843652 w 2019886"/>
              <a:gd name="connsiteY8" fmla="*/ 1498050 h 2155619"/>
              <a:gd name="connsiteX9" fmla="*/ 1619814 w 2019886"/>
              <a:gd name="connsiteY9" fmla="*/ 955125 h 2155619"/>
              <a:gd name="connsiteX10" fmla="*/ 2019865 w 2019886"/>
              <a:gd name="connsiteY10" fmla="*/ 250275 h 2155619"/>
              <a:gd name="connsiteX11" fmla="*/ 1491227 w 2019886"/>
              <a:gd name="connsiteY11" fmla="*/ 12150 h 2155619"/>
              <a:gd name="connsiteX12" fmla="*/ 910202 w 2019886"/>
              <a:gd name="connsiteY12" fmla="*/ 531263 h 2155619"/>
              <a:gd name="connsiteX0" fmla="*/ 915914 w 2025598"/>
              <a:gd name="connsiteY0" fmla="*/ 531263 h 2155619"/>
              <a:gd name="connsiteX1" fmla="*/ 344414 w 2025598"/>
              <a:gd name="connsiteY1" fmla="*/ 331237 h 2155619"/>
              <a:gd name="connsiteX2" fmla="*/ 6277 w 2025598"/>
              <a:gd name="connsiteY2" fmla="*/ 636038 h 2155619"/>
              <a:gd name="connsiteX3" fmla="*/ 258690 w 2025598"/>
              <a:gd name="connsiteY3" fmla="*/ 1164675 h 2155619"/>
              <a:gd name="connsiteX4" fmla="*/ 39614 w 2025598"/>
              <a:gd name="connsiteY4" fmla="*/ 1759988 h 2155619"/>
              <a:gd name="connsiteX5" fmla="*/ 573014 w 2025598"/>
              <a:gd name="connsiteY5" fmla="*/ 2155275 h 2155619"/>
              <a:gd name="connsiteX6" fmla="*/ 1015927 w 2025598"/>
              <a:gd name="connsiteY6" fmla="*/ 1831425 h 2155619"/>
              <a:gd name="connsiteX7" fmla="*/ 1720777 w 2025598"/>
              <a:gd name="connsiteY7" fmla="*/ 1945725 h 2155619"/>
              <a:gd name="connsiteX8" fmla="*/ 1849364 w 2025598"/>
              <a:gd name="connsiteY8" fmla="*/ 1498050 h 2155619"/>
              <a:gd name="connsiteX9" fmla="*/ 1625526 w 2025598"/>
              <a:gd name="connsiteY9" fmla="*/ 955125 h 2155619"/>
              <a:gd name="connsiteX10" fmla="*/ 2025577 w 2025598"/>
              <a:gd name="connsiteY10" fmla="*/ 250275 h 2155619"/>
              <a:gd name="connsiteX11" fmla="*/ 1496939 w 2025598"/>
              <a:gd name="connsiteY11" fmla="*/ 12150 h 2155619"/>
              <a:gd name="connsiteX12" fmla="*/ 915914 w 2025598"/>
              <a:gd name="connsiteY12" fmla="*/ 531263 h 2155619"/>
              <a:gd name="connsiteX0" fmla="*/ 916130 w 2025814"/>
              <a:gd name="connsiteY0" fmla="*/ 531263 h 2155619"/>
              <a:gd name="connsiteX1" fmla="*/ 344630 w 2025814"/>
              <a:gd name="connsiteY1" fmla="*/ 331237 h 2155619"/>
              <a:gd name="connsiteX2" fmla="*/ 6493 w 2025814"/>
              <a:gd name="connsiteY2" fmla="*/ 636038 h 2155619"/>
              <a:gd name="connsiteX3" fmla="*/ 258906 w 2025814"/>
              <a:gd name="connsiteY3" fmla="*/ 1164675 h 2155619"/>
              <a:gd name="connsiteX4" fmla="*/ 39830 w 2025814"/>
              <a:gd name="connsiteY4" fmla="*/ 1759988 h 2155619"/>
              <a:gd name="connsiteX5" fmla="*/ 573230 w 2025814"/>
              <a:gd name="connsiteY5" fmla="*/ 2155275 h 2155619"/>
              <a:gd name="connsiteX6" fmla="*/ 1016143 w 2025814"/>
              <a:gd name="connsiteY6" fmla="*/ 1831425 h 2155619"/>
              <a:gd name="connsiteX7" fmla="*/ 1720993 w 2025814"/>
              <a:gd name="connsiteY7" fmla="*/ 1945725 h 2155619"/>
              <a:gd name="connsiteX8" fmla="*/ 1849580 w 2025814"/>
              <a:gd name="connsiteY8" fmla="*/ 1498050 h 2155619"/>
              <a:gd name="connsiteX9" fmla="*/ 1625742 w 2025814"/>
              <a:gd name="connsiteY9" fmla="*/ 955125 h 2155619"/>
              <a:gd name="connsiteX10" fmla="*/ 2025793 w 2025814"/>
              <a:gd name="connsiteY10" fmla="*/ 250275 h 2155619"/>
              <a:gd name="connsiteX11" fmla="*/ 1497155 w 2025814"/>
              <a:gd name="connsiteY11" fmla="*/ 12150 h 2155619"/>
              <a:gd name="connsiteX12" fmla="*/ 916130 w 2025814"/>
              <a:gd name="connsiteY12" fmla="*/ 531263 h 2155619"/>
              <a:gd name="connsiteX0" fmla="*/ 916130 w 2025814"/>
              <a:gd name="connsiteY0" fmla="*/ 575222 h 2199578"/>
              <a:gd name="connsiteX1" fmla="*/ 344630 w 2025814"/>
              <a:gd name="connsiteY1" fmla="*/ 375196 h 2199578"/>
              <a:gd name="connsiteX2" fmla="*/ 6493 w 2025814"/>
              <a:gd name="connsiteY2" fmla="*/ 679997 h 2199578"/>
              <a:gd name="connsiteX3" fmla="*/ 258906 w 2025814"/>
              <a:gd name="connsiteY3" fmla="*/ 1208634 h 2199578"/>
              <a:gd name="connsiteX4" fmla="*/ 39830 w 2025814"/>
              <a:gd name="connsiteY4" fmla="*/ 1803947 h 2199578"/>
              <a:gd name="connsiteX5" fmla="*/ 573230 w 2025814"/>
              <a:gd name="connsiteY5" fmla="*/ 2199234 h 2199578"/>
              <a:gd name="connsiteX6" fmla="*/ 1016143 w 2025814"/>
              <a:gd name="connsiteY6" fmla="*/ 1875384 h 2199578"/>
              <a:gd name="connsiteX7" fmla="*/ 1720993 w 2025814"/>
              <a:gd name="connsiteY7" fmla="*/ 1989684 h 2199578"/>
              <a:gd name="connsiteX8" fmla="*/ 1849580 w 2025814"/>
              <a:gd name="connsiteY8" fmla="*/ 1542009 h 2199578"/>
              <a:gd name="connsiteX9" fmla="*/ 1625742 w 2025814"/>
              <a:gd name="connsiteY9" fmla="*/ 999084 h 2199578"/>
              <a:gd name="connsiteX10" fmla="*/ 2025793 w 2025814"/>
              <a:gd name="connsiteY10" fmla="*/ 294234 h 2199578"/>
              <a:gd name="connsiteX11" fmla="*/ 1497155 w 2025814"/>
              <a:gd name="connsiteY11" fmla="*/ 56109 h 2199578"/>
              <a:gd name="connsiteX12" fmla="*/ 916130 w 2025814"/>
              <a:gd name="connsiteY12" fmla="*/ 575222 h 2199578"/>
              <a:gd name="connsiteX0" fmla="*/ 916130 w 2025821"/>
              <a:gd name="connsiteY0" fmla="*/ 624362 h 2248718"/>
              <a:gd name="connsiteX1" fmla="*/ 344630 w 2025821"/>
              <a:gd name="connsiteY1" fmla="*/ 424336 h 2248718"/>
              <a:gd name="connsiteX2" fmla="*/ 6493 w 2025821"/>
              <a:gd name="connsiteY2" fmla="*/ 729137 h 2248718"/>
              <a:gd name="connsiteX3" fmla="*/ 258906 w 2025821"/>
              <a:gd name="connsiteY3" fmla="*/ 1257774 h 2248718"/>
              <a:gd name="connsiteX4" fmla="*/ 39830 w 2025821"/>
              <a:gd name="connsiteY4" fmla="*/ 1853087 h 2248718"/>
              <a:gd name="connsiteX5" fmla="*/ 573230 w 2025821"/>
              <a:gd name="connsiteY5" fmla="*/ 2248374 h 2248718"/>
              <a:gd name="connsiteX6" fmla="*/ 1016143 w 2025821"/>
              <a:gd name="connsiteY6" fmla="*/ 1924524 h 2248718"/>
              <a:gd name="connsiteX7" fmla="*/ 1720993 w 2025821"/>
              <a:gd name="connsiteY7" fmla="*/ 2038824 h 2248718"/>
              <a:gd name="connsiteX8" fmla="*/ 1849580 w 2025821"/>
              <a:gd name="connsiteY8" fmla="*/ 1591149 h 2248718"/>
              <a:gd name="connsiteX9" fmla="*/ 1625742 w 2025821"/>
              <a:gd name="connsiteY9" fmla="*/ 1048224 h 2248718"/>
              <a:gd name="connsiteX10" fmla="*/ 2025793 w 2025821"/>
              <a:gd name="connsiteY10" fmla="*/ 343374 h 2248718"/>
              <a:gd name="connsiteX11" fmla="*/ 1497155 w 2025821"/>
              <a:gd name="connsiteY11" fmla="*/ 105249 h 2248718"/>
              <a:gd name="connsiteX12" fmla="*/ 916130 w 2025821"/>
              <a:gd name="connsiteY12" fmla="*/ 624362 h 2248718"/>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18"/>
              <a:gd name="connsiteX1" fmla="*/ 344630 w 2047724"/>
              <a:gd name="connsiteY1" fmla="*/ 430142 h 2254518"/>
              <a:gd name="connsiteX2" fmla="*/ 6493 w 2047724"/>
              <a:gd name="connsiteY2" fmla="*/ 734943 h 2254518"/>
              <a:gd name="connsiteX3" fmla="*/ 258906 w 2047724"/>
              <a:gd name="connsiteY3" fmla="*/ 1263580 h 2254518"/>
              <a:gd name="connsiteX4" fmla="*/ 39830 w 2047724"/>
              <a:gd name="connsiteY4" fmla="*/ 1858893 h 2254518"/>
              <a:gd name="connsiteX5" fmla="*/ 573230 w 2047724"/>
              <a:gd name="connsiteY5" fmla="*/ 2254180 h 2254518"/>
              <a:gd name="connsiteX6" fmla="*/ 1016143 w 2047724"/>
              <a:gd name="connsiteY6" fmla="*/ 1930330 h 2254518"/>
              <a:gd name="connsiteX7" fmla="*/ 1720993 w 2047724"/>
              <a:gd name="connsiteY7" fmla="*/ 2044630 h 2254518"/>
              <a:gd name="connsiteX8" fmla="*/ 1849580 w 2047724"/>
              <a:gd name="connsiteY8" fmla="*/ 1596955 h 2254518"/>
              <a:gd name="connsiteX9" fmla="*/ 1625742 w 2047724"/>
              <a:gd name="connsiteY9" fmla="*/ 1054030 h 2254518"/>
              <a:gd name="connsiteX10" fmla="*/ 2025793 w 2047724"/>
              <a:gd name="connsiteY10" fmla="*/ 349180 h 2254518"/>
              <a:gd name="connsiteX11" fmla="*/ 1497155 w 2047724"/>
              <a:gd name="connsiteY11" fmla="*/ 111055 h 2254518"/>
              <a:gd name="connsiteX12" fmla="*/ 916130 w 2047724"/>
              <a:gd name="connsiteY12" fmla="*/ 630168 h 2254518"/>
              <a:gd name="connsiteX0" fmla="*/ 916130 w 2047724"/>
              <a:gd name="connsiteY0" fmla="*/ 630168 h 2270640"/>
              <a:gd name="connsiteX1" fmla="*/ 344630 w 2047724"/>
              <a:gd name="connsiteY1" fmla="*/ 430142 h 2270640"/>
              <a:gd name="connsiteX2" fmla="*/ 6493 w 2047724"/>
              <a:gd name="connsiteY2" fmla="*/ 734943 h 2270640"/>
              <a:gd name="connsiteX3" fmla="*/ 258906 w 2047724"/>
              <a:gd name="connsiteY3" fmla="*/ 1263580 h 2270640"/>
              <a:gd name="connsiteX4" fmla="*/ 39830 w 2047724"/>
              <a:gd name="connsiteY4" fmla="*/ 1858893 h 2270640"/>
              <a:gd name="connsiteX5" fmla="*/ 573230 w 2047724"/>
              <a:gd name="connsiteY5" fmla="*/ 2254180 h 2270640"/>
              <a:gd name="connsiteX6" fmla="*/ 1016143 w 2047724"/>
              <a:gd name="connsiteY6" fmla="*/ 1930330 h 2270640"/>
              <a:gd name="connsiteX7" fmla="*/ 1720993 w 2047724"/>
              <a:gd name="connsiteY7" fmla="*/ 2044630 h 2270640"/>
              <a:gd name="connsiteX8" fmla="*/ 1849580 w 2047724"/>
              <a:gd name="connsiteY8" fmla="*/ 1596955 h 2270640"/>
              <a:gd name="connsiteX9" fmla="*/ 1625742 w 2047724"/>
              <a:gd name="connsiteY9" fmla="*/ 1054030 h 2270640"/>
              <a:gd name="connsiteX10" fmla="*/ 2025793 w 2047724"/>
              <a:gd name="connsiteY10" fmla="*/ 349180 h 2270640"/>
              <a:gd name="connsiteX11" fmla="*/ 1497155 w 2047724"/>
              <a:gd name="connsiteY11" fmla="*/ 111055 h 2270640"/>
              <a:gd name="connsiteX12" fmla="*/ 916130 w 2047724"/>
              <a:gd name="connsiteY12" fmla="*/ 630168 h 2270640"/>
              <a:gd name="connsiteX0" fmla="*/ 916130 w 2047724"/>
              <a:gd name="connsiteY0" fmla="*/ 630168 h 2271833"/>
              <a:gd name="connsiteX1" fmla="*/ 344630 w 2047724"/>
              <a:gd name="connsiteY1" fmla="*/ 430142 h 2271833"/>
              <a:gd name="connsiteX2" fmla="*/ 6493 w 2047724"/>
              <a:gd name="connsiteY2" fmla="*/ 734943 h 2271833"/>
              <a:gd name="connsiteX3" fmla="*/ 258906 w 2047724"/>
              <a:gd name="connsiteY3" fmla="*/ 1263580 h 2271833"/>
              <a:gd name="connsiteX4" fmla="*/ 39830 w 2047724"/>
              <a:gd name="connsiteY4" fmla="*/ 1858893 h 2271833"/>
              <a:gd name="connsiteX5" fmla="*/ 573230 w 2047724"/>
              <a:gd name="connsiteY5" fmla="*/ 2254180 h 2271833"/>
              <a:gd name="connsiteX6" fmla="*/ 1016143 w 2047724"/>
              <a:gd name="connsiteY6" fmla="*/ 1930330 h 2271833"/>
              <a:gd name="connsiteX7" fmla="*/ 1720993 w 2047724"/>
              <a:gd name="connsiteY7" fmla="*/ 2044630 h 2271833"/>
              <a:gd name="connsiteX8" fmla="*/ 1849580 w 2047724"/>
              <a:gd name="connsiteY8" fmla="*/ 1596955 h 2271833"/>
              <a:gd name="connsiteX9" fmla="*/ 1625742 w 2047724"/>
              <a:gd name="connsiteY9" fmla="*/ 1054030 h 2271833"/>
              <a:gd name="connsiteX10" fmla="*/ 2025793 w 2047724"/>
              <a:gd name="connsiteY10" fmla="*/ 349180 h 2271833"/>
              <a:gd name="connsiteX11" fmla="*/ 1497155 w 2047724"/>
              <a:gd name="connsiteY11" fmla="*/ 111055 h 2271833"/>
              <a:gd name="connsiteX12" fmla="*/ 916130 w 2047724"/>
              <a:gd name="connsiteY12" fmla="*/ 630168 h 2271833"/>
              <a:gd name="connsiteX0" fmla="*/ 929353 w 2060947"/>
              <a:gd name="connsiteY0" fmla="*/ 630168 h 2271833"/>
              <a:gd name="connsiteX1" fmla="*/ 357853 w 2060947"/>
              <a:gd name="connsiteY1" fmla="*/ 430142 h 2271833"/>
              <a:gd name="connsiteX2" fmla="*/ 19716 w 2060947"/>
              <a:gd name="connsiteY2" fmla="*/ 734943 h 2271833"/>
              <a:gd name="connsiteX3" fmla="*/ 272129 w 2060947"/>
              <a:gd name="connsiteY3" fmla="*/ 1263580 h 2271833"/>
              <a:gd name="connsiteX4" fmla="*/ 53053 w 2060947"/>
              <a:gd name="connsiteY4" fmla="*/ 1858893 h 2271833"/>
              <a:gd name="connsiteX5" fmla="*/ 586453 w 2060947"/>
              <a:gd name="connsiteY5" fmla="*/ 2254180 h 2271833"/>
              <a:gd name="connsiteX6" fmla="*/ 1029366 w 2060947"/>
              <a:gd name="connsiteY6" fmla="*/ 1930330 h 2271833"/>
              <a:gd name="connsiteX7" fmla="*/ 1734216 w 2060947"/>
              <a:gd name="connsiteY7" fmla="*/ 2044630 h 2271833"/>
              <a:gd name="connsiteX8" fmla="*/ 1862803 w 2060947"/>
              <a:gd name="connsiteY8" fmla="*/ 1596955 h 2271833"/>
              <a:gd name="connsiteX9" fmla="*/ 1638965 w 2060947"/>
              <a:gd name="connsiteY9" fmla="*/ 1054030 h 2271833"/>
              <a:gd name="connsiteX10" fmla="*/ 2039016 w 2060947"/>
              <a:gd name="connsiteY10" fmla="*/ 349180 h 2271833"/>
              <a:gd name="connsiteX11" fmla="*/ 1510378 w 2060947"/>
              <a:gd name="connsiteY11" fmla="*/ 111055 h 2271833"/>
              <a:gd name="connsiteX12" fmla="*/ 929353 w 2060947"/>
              <a:gd name="connsiteY12" fmla="*/ 630168 h 227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0947" h="2271833">
                <a:moveTo>
                  <a:pt x="929353" y="630168"/>
                </a:moveTo>
                <a:cubicBezTo>
                  <a:pt x="737266" y="683349"/>
                  <a:pt x="518984" y="503167"/>
                  <a:pt x="357853" y="430142"/>
                </a:cubicBezTo>
                <a:cubicBezTo>
                  <a:pt x="196722" y="357117"/>
                  <a:pt x="-75534" y="534124"/>
                  <a:pt x="19716" y="734943"/>
                </a:cubicBezTo>
                <a:cubicBezTo>
                  <a:pt x="114966" y="935762"/>
                  <a:pt x="266573" y="1076255"/>
                  <a:pt x="272129" y="1263580"/>
                </a:cubicBezTo>
                <a:cubicBezTo>
                  <a:pt x="277685" y="1450905"/>
                  <a:pt x="100679" y="1665218"/>
                  <a:pt x="53053" y="1858893"/>
                </a:cubicBezTo>
                <a:cubicBezTo>
                  <a:pt x="5427" y="2052568"/>
                  <a:pt x="304672" y="2347049"/>
                  <a:pt x="586453" y="2254180"/>
                </a:cubicBezTo>
                <a:cubicBezTo>
                  <a:pt x="868234" y="2161311"/>
                  <a:pt x="776159" y="1960492"/>
                  <a:pt x="1029366" y="1930330"/>
                </a:cubicBezTo>
                <a:cubicBezTo>
                  <a:pt x="1282573" y="1900168"/>
                  <a:pt x="1595310" y="2100192"/>
                  <a:pt x="1734216" y="2044630"/>
                </a:cubicBezTo>
                <a:cubicBezTo>
                  <a:pt x="1873122" y="1989068"/>
                  <a:pt x="1973928" y="1781105"/>
                  <a:pt x="1862803" y="1596955"/>
                </a:cubicBezTo>
                <a:cubicBezTo>
                  <a:pt x="1751678" y="1412805"/>
                  <a:pt x="1609596" y="1261992"/>
                  <a:pt x="1638965" y="1054030"/>
                </a:cubicBezTo>
                <a:cubicBezTo>
                  <a:pt x="1668334" y="846068"/>
                  <a:pt x="1921541" y="576987"/>
                  <a:pt x="2039016" y="349180"/>
                </a:cubicBezTo>
                <a:cubicBezTo>
                  <a:pt x="2156491" y="121373"/>
                  <a:pt x="1776285" y="-159613"/>
                  <a:pt x="1510378" y="111055"/>
                </a:cubicBezTo>
                <a:cubicBezTo>
                  <a:pt x="1244471" y="381723"/>
                  <a:pt x="1121440" y="576987"/>
                  <a:pt x="929353" y="630168"/>
                </a:cubicBezTo>
                <a:close/>
              </a:path>
            </a:pathLst>
          </a:cu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ACBC2616-86BC-49EE-A98C-834EE93DCF73}"/>
              </a:ext>
            </a:extLst>
          </p:cNvPr>
          <p:cNvSpPr/>
          <p:nvPr/>
        </p:nvSpPr>
        <p:spPr>
          <a:xfrm>
            <a:off x="7262051" y="1165524"/>
            <a:ext cx="303406" cy="303406"/>
          </a:xfrm>
          <a:prstGeom prst="ellipse">
            <a:avLst/>
          </a:prstGeom>
          <a:solidFill>
            <a:srgbClr val="35C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弧形 4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F7EAEA51-C1F3-43CC-8281-30D98D8E71F6}"/>
              </a:ext>
            </a:extLst>
          </p:cNvPr>
          <p:cNvSpPr/>
          <p:nvPr/>
        </p:nvSpPr>
        <p:spPr>
          <a:xfrm rot="17721688">
            <a:off x="7081520" y="5650260"/>
            <a:ext cx="377755" cy="377755"/>
          </a:xfrm>
          <a:prstGeom prst="arc">
            <a:avLst>
              <a:gd name="adj1" fmla="val 16200000"/>
              <a:gd name="adj2" fmla="val 5509707"/>
            </a:avLst>
          </a:prstGeom>
          <a:ln w="88900" cap="rnd">
            <a:solidFill>
              <a:srgbClr val="35CBE9"/>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 name="图形 5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3B2EE0B7-730E-414B-9C9F-49192CC0FEB8}"/>
              </a:ext>
            </a:extLst>
          </p:cNvPr>
          <p:cNvSpPr/>
          <p:nvPr/>
        </p:nvSpPr>
        <p:spPr>
          <a:xfrm>
            <a:off x="-2348303" y="2842940"/>
            <a:ext cx="5472754" cy="4336793"/>
          </a:xfrm>
          <a:custGeom>
            <a:avLst/>
            <a:gdLst>
              <a:gd name="connsiteX0" fmla="*/ 276510 w 1519787"/>
              <a:gd name="connsiteY0" fmla="*/ 923836 h 1204330"/>
              <a:gd name="connsiteX1" fmla="*/ 1321307 w 1519787"/>
              <a:gd name="connsiteY1" fmla="*/ 1101382 h 1204330"/>
              <a:gd name="connsiteX2" fmla="*/ 1513236 w 1519787"/>
              <a:gd name="connsiteY2" fmla="*/ 826205 h 1204330"/>
              <a:gd name="connsiteX3" fmla="*/ 1344358 w 1519787"/>
              <a:gd name="connsiteY3" fmla="*/ 401485 h 1204330"/>
              <a:gd name="connsiteX4" fmla="*/ 709993 w 1519787"/>
              <a:gd name="connsiteY4" fmla="*/ 321190 h 1204330"/>
              <a:gd name="connsiteX5" fmla="*/ 221836 w 1519787"/>
              <a:gd name="connsiteY5" fmla="*/ 2102 h 1204330"/>
              <a:gd name="connsiteX6" fmla="*/ 55244 w 1519787"/>
              <a:gd name="connsiteY6" fmla="*/ 117926 h 1204330"/>
              <a:gd name="connsiteX7" fmla="*/ 276510 w 1519787"/>
              <a:gd name="connsiteY7" fmla="*/ 923836 h 120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87" h="1204330">
                <a:moveTo>
                  <a:pt x="276510" y="923836"/>
                </a:moveTo>
                <a:cubicBezTo>
                  <a:pt x="556831" y="1204633"/>
                  <a:pt x="1044130" y="1294740"/>
                  <a:pt x="1321307" y="1101382"/>
                </a:cubicBezTo>
                <a:cubicBezTo>
                  <a:pt x="1349787" y="1081475"/>
                  <a:pt x="1482375" y="988987"/>
                  <a:pt x="1513236" y="826205"/>
                </a:cubicBezTo>
                <a:cubicBezTo>
                  <a:pt x="1543335" y="667138"/>
                  <a:pt x="1466754" y="492354"/>
                  <a:pt x="1344358" y="401485"/>
                </a:cubicBezTo>
                <a:cubicBezTo>
                  <a:pt x="1147952" y="255753"/>
                  <a:pt x="990790" y="442443"/>
                  <a:pt x="709993" y="321190"/>
                </a:cubicBezTo>
                <a:cubicBezTo>
                  <a:pt x="454627" y="210985"/>
                  <a:pt x="395953" y="-24663"/>
                  <a:pt x="221836" y="2102"/>
                </a:cubicBezTo>
                <a:cubicBezTo>
                  <a:pt x="124110" y="17152"/>
                  <a:pt x="65245" y="103162"/>
                  <a:pt x="55244" y="117926"/>
                </a:cubicBezTo>
                <a:cubicBezTo>
                  <a:pt x="-83630" y="320713"/>
                  <a:pt x="57530" y="704666"/>
                  <a:pt x="276510" y="923836"/>
                </a:cubicBezTo>
                <a:close/>
              </a:path>
            </a:pathLst>
          </a:custGeom>
          <a:gradFill>
            <a:gsLst>
              <a:gs pos="0">
                <a:srgbClr val="99FF66"/>
              </a:gs>
              <a:gs pos="100000">
                <a:srgbClr val="00B0F0"/>
              </a:gs>
            </a:gsLst>
            <a:path path="circle">
              <a:fillToRect t="100000" r="100000"/>
            </a:path>
          </a:gradFill>
          <a:ln>
            <a:noFill/>
          </a:ln>
          <a:effectLst>
            <a:outerShdw blurRad="596900" dist="1524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任意多边形: 形状 59"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2170C1C4-6BF8-4FC2-B849-8BE529EBF0B5}"/>
              </a:ext>
            </a:extLst>
          </p:cNvPr>
          <p:cNvSpPr/>
          <p:nvPr/>
        </p:nvSpPr>
        <p:spPr>
          <a:xfrm rot="2152906">
            <a:off x="-4525386" y="3621123"/>
            <a:ext cx="6112259" cy="6737695"/>
          </a:xfrm>
          <a:custGeom>
            <a:avLst/>
            <a:gdLst>
              <a:gd name="connsiteX0" fmla="*/ 1117802 w 2122710"/>
              <a:gd name="connsiteY0" fmla="*/ 722354 h 2165409"/>
              <a:gd name="connsiteX1" fmla="*/ 365327 w 2122710"/>
              <a:gd name="connsiteY1" fmla="*/ 374691 h 2165409"/>
              <a:gd name="connsiteX2" fmla="*/ 3377 w 2122710"/>
              <a:gd name="connsiteY2" fmla="*/ 741404 h 2165409"/>
              <a:gd name="connsiteX3" fmla="*/ 560590 w 2122710"/>
              <a:gd name="connsiteY3" fmla="*/ 1155741 h 2165409"/>
              <a:gd name="connsiteX4" fmla="*/ 136727 w 2122710"/>
              <a:gd name="connsiteY4" fmla="*/ 1770104 h 2165409"/>
              <a:gd name="connsiteX5" fmla="*/ 670127 w 2122710"/>
              <a:gd name="connsiteY5" fmla="*/ 2165391 h 2165409"/>
              <a:gd name="connsiteX6" fmla="*/ 1108277 w 2122710"/>
              <a:gd name="connsiteY6" fmla="*/ 1755816 h 2165409"/>
              <a:gd name="connsiteX7" fmla="*/ 1817890 w 2122710"/>
              <a:gd name="connsiteY7" fmla="*/ 1955841 h 2165409"/>
              <a:gd name="connsiteX8" fmla="*/ 1946477 w 2122710"/>
              <a:gd name="connsiteY8" fmla="*/ 1508166 h 2165409"/>
              <a:gd name="connsiteX9" fmla="*/ 1575002 w 2122710"/>
              <a:gd name="connsiteY9" fmla="*/ 1189079 h 2165409"/>
              <a:gd name="connsiteX10" fmla="*/ 2122690 w 2122710"/>
              <a:gd name="connsiteY10" fmla="*/ 260391 h 2165409"/>
              <a:gd name="connsiteX11" fmla="*/ 1594052 w 2122710"/>
              <a:gd name="connsiteY11" fmla="*/ 22266 h 2165409"/>
              <a:gd name="connsiteX12" fmla="*/ 1117802 w 2122710"/>
              <a:gd name="connsiteY12" fmla="*/ 722354 h 2165409"/>
              <a:gd name="connsiteX0" fmla="*/ 1012804 w 2122488"/>
              <a:gd name="connsiteY0" fmla="*/ 531263 h 2155293"/>
              <a:gd name="connsiteX1" fmla="*/ 365104 w 2122488"/>
              <a:gd name="connsiteY1" fmla="*/ 364575 h 2155293"/>
              <a:gd name="connsiteX2" fmla="*/ 3154 w 2122488"/>
              <a:gd name="connsiteY2" fmla="*/ 731288 h 2155293"/>
              <a:gd name="connsiteX3" fmla="*/ 560367 w 2122488"/>
              <a:gd name="connsiteY3" fmla="*/ 1145625 h 2155293"/>
              <a:gd name="connsiteX4" fmla="*/ 136504 w 2122488"/>
              <a:gd name="connsiteY4" fmla="*/ 1759988 h 2155293"/>
              <a:gd name="connsiteX5" fmla="*/ 669904 w 2122488"/>
              <a:gd name="connsiteY5" fmla="*/ 2155275 h 2155293"/>
              <a:gd name="connsiteX6" fmla="*/ 1108054 w 2122488"/>
              <a:gd name="connsiteY6" fmla="*/ 1745700 h 2155293"/>
              <a:gd name="connsiteX7" fmla="*/ 1817667 w 2122488"/>
              <a:gd name="connsiteY7" fmla="*/ 1945725 h 2155293"/>
              <a:gd name="connsiteX8" fmla="*/ 1946254 w 2122488"/>
              <a:gd name="connsiteY8" fmla="*/ 1498050 h 2155293"/>
              <a:gd name="connsiteX9" fmla="*/ 1574779 w 2122488"/>
              <a:gd name="connsiteY9" fmla="*/ 1178963 h 2155293"/>
              <a:gd name="connsiteX10" fmla="*/ 2122467 w 2122488"/>
              <a:gd name="connsiteY10" fmla="*/ 250275 h 2155293"/>
              <a:gd name="connsiteX11" fmla="*/ 1593829 w 2122488"/>
              <a:gd name="connsiteY11" fmla="*/ 12150 h 2155293"/>
              <a:gd name="connsiteX12" fmla="*/ 1012804 w 2122488"/>
              <a:gd name="connsiteY12" fmla="*/ 531263 h 2155293"/>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574779 w 2122488"/>
              <a:gd name="connsiteY9" fmla="*/ 1178963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722416 w 2122488"/>
              <a:gd name="connsiteY9" fmla="*/ 955125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09656 w 2119340"/>
              <a:gd name="connsiteY0" fmla="*/ 531263 h 2155619"/>
              <a:gd name="connsiteX1" fmla="*/ 361956 w 2119340"/>
              <a:gd name="connsiteY1" fmla="*/ 364575 h 2155619"/>
              <a:gd name="connsiteX2" fmla="*/ 6 w 2119340"/>
              <a:gd name="connsiteY2" fmla="*/ 731288 h 2155619"/>
              <a:gd name="connsiteX3" fmla="*/ 352432 w 2119340"/>
              <a:gd name="connsiteY3" fmla="*/ 1164675 h 2155619"/>
              <a:gd name="connsiteX4" fmla="*/ 133356 w 2119340"/>
              <a:gd name="connsiteY4" fmla="*/ 1759988 h 2155619"/>
              <a:gd name="connsiteX5" fmla="*/ 666756 w 2119340"/>
              <a:gd name="connsiteY5" fmla="*/ 2155275 h 2155619"/>
              <a:gd name="connsiteX6" fmla="*/ 1109669 w 2119340"/>
              <a:gd name="connsiteY6" fmla="*/ 1831425 h 2155619"/>
              <a:gd name="connsiteX7" fmla="*/ 1814519 w 2119340"/>
              <a:gd name="connsiteY7" fmla="*/ 1945725 h 2155619"/>
              <a:gd name="connsiteX8" fmla="*/ 1943106 w 2119340"/>
              <a:gd name="connsiteY8" fmla="*/ 1498050 h 2155619"/>
              <a:gd name="connsiteX9" fmla="*/ 1719268 w 2119340"/>
              <a:gd name="connsiteY9" fmla="*/ 955125 h 2155619"/>
              <a:gd name="connsiteX10" fmla="*/ 2119319 w 2119340"/>
              <a:gd name="connsiteY10" fmla="*/ 250275 h 2155619"/>
              <a:gd name="connsiteX11" fmla="*/ 1590681 w 2119340"/>
              <a:gd name="connsiteY11" fmla="*/ 12150 h 2155619"/>
              <a:gd name="connsiteX12" fmla="*/ 1009656 w 2119340"/>
              <a:gd name="connsiteY12" fmla="*/ 531263 h 2155619"/>
              <a:gd name="connsiteX0" fmla="*/ 909645 w 2019329"/>
              <a:gd name="connsiteY0" fmla="*/ 531263 h 2155619"/>
              <a:gd name="connsiteX1" fmla="*/ 261945 w 2019329"/>
              <a:gd name="connsiteY1" fmla="*/ 364575 h 2155619"/>
              <a:gd name="connsiteX2" fmla="*/ 8 w 2019329"/>
              <a:gd name="connsiteY2" fmla="*/ 636038 h 2155619"/>
              <a:gd name="connsiteX3" fmla="*/ 252421 w 2019329"/>
              <a:gd name="connsiteY3" fmla="*/ 1164675 h 2155619"/>
              <a:gd name="connsiteX4" fmla="*/ 33345 w 2019329"/>
              <a:gd name="connsiteY4" fmla="*/ 1759988 h 2155619"/>
              <a:gd name="connsiteX5" fmla="*/ 566745 w 2019329"/>
              <a:gd name="connsiteY5" fmla="*/ 2155275 h 2155619"/>
              <a:gd name="connsiteX6" fmla="*/ 1009658 w 2019329"/>
              <a:gd name="connsiteY6" fmla="*/ 1831425 h 2155619"/>
              <a:gd name="connsiteX7" fmla="*/ 1714508 w 2019329"/>
              <a:gd name="connsiteY7" fmla="*/ 1945725 h 2155619"/>
              <a:gd name="connsiteX8" fmla="*/ 1843095 w 2019329"/>
              <a:gd name="connsiteY8" fmla="*/ 1498050 h 2155619"/>
              <a:gd name="connsiteX9" fmla="*/ 1619257 w 2019329"/>
              <a:gd name="connsiteY9" fmla="*/ 955125 h 2155619"/>
              <a:gd name="connsiteX10" fmla="*/ 2019308 w 2019329"/>
              <a:gd name="connsiteY10" fmla="*/ 250275 h 2155619"/>
              <a:gd name="connsiteX11" fmla="*/ 1490670 w 2019329"/>
              <a:gd name="connsiteY11" fmla="*/ 12150 h 2155619"/>
              <a:gd name="connsiteX12" fmla="*/ 909645 w 2019329"/>
              <a:gd name="connsiteY12" fmla="*/ 531263 h 2155619"/>
              <a:gd name="connsiteX0" fmla="*/ 910202 w 2019886"/>
              <a:gd name="connsiteY0" fmla="*/ 531263 h 2155619"/>
              <a:gd name="connsiteX1" fmla="*/ 338702 w 2019886"/>
              <a:gd name="connsiteY1" fmla="*/ 331237 h 2155619"/>
              <a:gd name="connsiteX2" fmla="*/ 565 w 2019886"/>
              <a:gd name="connsiteY2" fmla="*/ 636038 h 2155619"/>
              <a:gd name="connsiteX3" fmla="*/ 252978 w 2019886"/>
              <a:gd name="connsiteY3" fmla="*/ 1164675 h 2155619"/>
              <a:gd name="connsiteX4" fmla="*/ 33902 w 2019886"/>
              <a:gd name="connsiteY4" fmla="*/ 1759988 h 2155619"/>
              <a:gd name="connsiteX5" fmla="*/ 567302 w 2019886"/>
              <a:gd name="connsiteY5" fmla="*/ 2155275 h 2155619"/>
              <a:gd name="connsiteX6" fmla="*/ 1010215 w 2019886"/>
              <a:gd name="connsiteY6" fmla="*/ 1831425 h 2155619"/>
              <a:gd name="connsiteX7" fmla="*/ 1715065 w 2019886"/>
              <a:gd name="connsiteY7" fmla="*/ 1945725 h 2155619"/>
              <a:gd name="connsiteX8" fmla="*/ 1843652 w 2019886"/>
              <a:gd name="connsiteY8" fmla="*/ 1498050 h 2155619"/>
              <a:gd name="connsiteX9" fmla="*/ 1619814 w 2019886"/>
              <a:gd name="connsiteY9" fmla="*/ 955125 h 2155619"/>
              <a:gd name="connsiteX10" fmla="*/ 2019865 w 2019886"/>
              <a:gd name="connsiteY10" fmla="*/ 250275 h 2155619"/>
              <a:gd name="connsiteX11" fmla="*/ 1491227 w 2019886"/>
              <a:gd name="connsiteY11" fmla="*/ 12150 h 2155619"/>
              <a:gd name="connsiteX12" fmla="*/ 910202 w 2019886"/>
              <a:gd name="connsiteY12" fmla="*/ 531263 h 2155619"/>
              <a:gd name="connsiteX0" fmla="*/ 915914 w 2025598"/>
              <a:gd name="connsiteY0" fmla="*/ 531263 h 2155619"/>
              <a:gd name="connsiteX1" fmla="*/ 344414 w 2025598"/>
              <a:gd name="connsiteY1" fmla="*/ 331237 h 2155619"/>
              <a:gd name="connsiteX2" fmla="*/ 6277 w 2025598"/>
              <a:gd name="connsiteY2" fmla="*/ 636038 h 2155619"/>
              <a:gd name="connsiteX3" fmla="*/ 258690 w 2025598"/>
              <a:gd name="connsiteY3" fmla="*/ 1164675 h 2155619"/>
              <a:gd name="connsiteX4" fmla="*/ 39614 w 2025598"/>
              <a:gd name="connsiteY4" fmla="*/ 1759988 h 2155619"/>
              <a:gd name="connsiteX5" fmla="*/ 573014 w 2025598"/>
              <a:gd name="connsiteY5" fmla="*/ 2155275 h 2155619"/>
              <a:gd name="connsiteX6" fmla="*/ 1015927 w 2025598"/>
              <a:gd name="connsiteY6" fmla="*/ 1831425 h 2155619"/>
              <a:gd name="connsiteX7" fmla="*/ 1720777 w 2025598"/>
              <a:gd name="connsiteY7" fmla="*/ 1945725 h 2155619"/>
              <a:gd name="connsiteX8" fmla="*/ 1849364 w 2025598"/>
              <a:gd name="connsiteY8" fmla="*/ 1498050 h 2155619"/>
              <a:gd name="connsiteX9" fmla="*/ 1625526 w 2025598"/>
              <a:gd name="connsiteY9" fmla="*/ 955125 h 2155619"/>
              <a:gd name="connsiteX10" fmla="*/ 2025577 w 2025598"/>
              <a:gd name="connsiteY10" fmla="*/ 250275 h 2155619"/>
              <a:gd name="connsiteX11" fmla="*/ 1496939 w 2025598"/>
              <a:gd name="connsiteY11" fmla="*/ 12150 h 2155619"/>
              <a:gd name="connsiteX12" fmla="*/ 915914 w 2025598"/>
              <a:gd name="connsiteY12" fmla="*/ 531263 h 2155619"/>
              <a:gd name="connsiteX0" fmla="*/ 916130 w 2025814"/>
              <a:gd name="connsiteY0" fmla="*/ 531263 h 2155619"/>
              <a:gd name="connsiteX1" fmla="*/ 344630 w 2025814"/>
              <a:gd name="connsiteY1" fmla="*/ 331237 h 2155619"/>
              <a:gd name="connsiteX2" fmla="*/ 6493 w 2025814"/>
              <a:gd name="connsiteY2" fmla="*/ 636038 h 2155619"/>
              <a:gd name="connsiteX3" fmla="*/ 258906 w 2025814"/>
              <a:gd name="connsiteY3" fmla="*/ 1164675 h 2155619"/>
              <a:gd name="connsiteX4" fmla="*/ 39830 w 2025814"/>
              <a:gd name="connsiteY4" fmla="*/ 1759988 h 2155619"/>
              <a:gd name="connsiteX5" fmla="*/ 573230 w 2025814"/>
              <a:gd name="connsiteY5" fmla="*/ 2155275 h 2155619"/>
              <a:gd name="connsiteX6" fmla="*/ 1016143 w 2025814"/>
              <a:gd name="connsiteY6" fmla="*/ 1831425 h 2155619"/>
              <a:gd name="connsiteX7" fmla="*/ 1720993 w 2025814"/>
              <a:gd name="connsiteY7" fmla="*/ 1945725 h 2155619"/>
              <a:gd name="connsiteX8" fmla="*/ 1849580 w 2025814"/>
              <a:gd name="connsiteY8" fmla="*/ 1498050 h 2155619"/>
              <a:gd name="connsiteX9" fmla="*/ 1625742 w 2025814"/>
              <a:gd name="connsiteY9" fmla="*/ 955125 h 2155619"/>
              <a:gd name="connsiteX10" fmla="*/ 2025793 w 2025814"/>
              <a:gd name="connsiteY10" fmla="*/ 250275 h 2155619"/>
              <a:gd name="connsiteX11" fmla="*/ 1497155 w 2025814"/>
              <a:gd name="connsiteY11" fmla="*/ 12150 h 2155619"/>
              <a:gd name="connsiteX12" fmla="*/ 916130 w 2025814"/>
              <a:gd name="connsiteY12" fmla="*/ 531263 h 2155619"/>
              <a:gd name="connsiteX0" fmla="*/ 916130 w 2025814"/>
              <a:gd name="connsiteY0" fmla="*/ 575222 h 2199578"/>
              <a:gd name="connsiteX1" fmla="*/ 344630 w 2025814"/>
              <a:gd name="connsiteY1" fmla="*/ 375196 h 2199578"/>
              <a:gd name="connsiteX2" fmla="*/ 6493 w 2025814"/>
              <a:gd name="connsiteY2" fmla="*/ 679997 h 2199578"/>
              <a:gd name="connsiteX3" fmla="*/ 258906 w 2025814"/>
              <a:gd name="connsiteY3" fmla="*/ 1208634 h 2199578"/>
              <a:gd name="connsiteX4" fmla="*/ 39830 w 2025814"/>
              <a:gd name="connsiteY4" fmla="*/ 1803947 h 2199578"/>
              <a:gd name="connsiteX5" fmla="*/ 573230 w 2025814"/>
              <a:gd name="connsiteY5" fmla="*/ 2199234 h 2199578"/>
              <a:gd name="connsiteX6" fmla="*/ 1016143 w 2025814"/>
              <a:gd name="connsiteY6" fmla="*/ 1875384 h 2199578"/>
              <a:gd name="connsiteX7" fmla="*/ 1720993 w 2025814"/>
              <a:gd name="connsiteY7" fmla="*/ 1989684 h 2199578"/>
              <a:gd name="connsiteX8" fmla="*/ 1849580 w 2025814"/>
              <a:gd name="connsiteY8" fmla="*/ 1542009 h 2199578"/>
              <a:gd name="connsiteX9" fmla="*/ 1625742 w 2025814"/>
              <a:gd name="connsiteY9" fmla="*/ 999084 h 2199578"/>
              <a:gd name="connsiteX10" fmla="*/ 2025793 w 2025814"/>
              <a:gd name="connsiteY10" fmla="*/ 294234 h 2199578"/>
              <a:gd name="connsiteX11" fmla="*/ 1497155 w 2025814"/>
              <a:gd name="connsiteY11" fmla="*/ 56109 h 2199578"/>
              <a:gd name="connsiteX12" fmla="*/ 916130 w 2025814"/>
              <a:gd name="connsiteY12" fmla="*/ 575222 h 2199578"/>
              <a:gd name="connsiteX0" fmla="*/ 916130 w 2025821"/>
              <a:gd name="connsiteY0" fmla="*/ 624362 h 2248718"/>
              <a:gd name="connsiteX1" fmla="*/ 344630 w 2025821"/>
              <a:gd name="connsiteY1" fmla="*/ 424336 h 2248718"/>
              <a:gd name="connsiteX2" fmla="*/ 6493 w 2025821"/>
              <a:gd name="connsiteY2" fmla="*/ 729137 h 2248718"/>
              <a:gd name="connsiteX3" fmla="*/ 258906 w 2025821"/>
              <a:gd name="connsiteY3" fmla="*/ 1257774 h 2248718"/>
              <a:gd name="connsiteX4" fmla="*/ 39830 w 2025821"/>
              <a:gd name="connsiteY4" fmla="*/ 1853087 h 2248718"/>
              <a:gd name="connsiteX5" fmla="*/ 573230 w 2025821"/>
              <a:gd name="connsiteY5" fmla="*/ 2248374 h 2248718"/>
              <a:gd name="connsiteX6" fmla="*/ 1016143 w 2025821"/>
              <a:gd name="connsiteY6" fmla="*/ 1924524 h 2248718"/>
              <a:gd name="connsiteX7" fmla="*/ 1720993 w 2025821"/>
              <a:gd name="connsiteY7" fmla="*/ 2038824 h 2248718"/>
              <a:gd name="connsiteX8" fmla="*/ 1849580 w 2025821"/>
              <a:gd name="connsiteY8" fmla="*/ 1591149 h 2248718"/>
              <a:gd name="connsiteX9" fmla="*/ 1625742 w 2025821"/>
              <a:gd name="connsiteY9" fmla="*/ 1048224 h 2248718"/>
              <a:gd name="connsiteX10" fmla="*/ 2025793 w 2025821"/>
              <a:gd name="connsiteY10" fmla="*/ 343374 h 2248718"/>
              <a:gd name="connsiteX11" fmla="*/ 1497155 w 2025821"/>
              <a:gd name="connsiteY11" fmla="*/ 105249 h 2248718"/>
              <a:gd name="connsiteX12" fmla="*/ 916130 w 2025821"/>
              <a:gd name="connsiteY12" fmla="*/ 624362 h 2248718"/>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18"/>
              <a:gd name="connsiteX1" fmla="*/ 344630 w 2047724"/>
              <a:gd name="connsiteY1" fmla="*/ 430142 h 2254518"/>
              <a:gd name="connsiteX2" fmla="*/ 6493 w 2047724"/>
              <a:gd name="connsiteY2" fmla="*/ 734943 h 2254518"/>
              <a:gd name="connsiteX3" fmla="*/ 258906 w 2047724"/>
              <a:gd name="connsiteY3" fmla="*/ 1263580 h 2254518"/>
              <a:gd name="connsiteX4" fmla="*/ 39830 w 2047724"/>
              <a:gd name="connsiteY4" fmla="*/ 1858893 h 2254518"/>
              <a:gd name="connsiteX5" fmla="*/ 573230 w 2047724"/>
              <a:gd name="connsiteY5" fmla="*/ 2254180 h 2254518"/>
              <a:gd name="connsiteX6" fmla="*/ 1016143 w 2047724"/>
              <a:gd name="connsiteY6" fmla="*/ 1930330 h 2254518"/>
              <a:gd name="connsiteX7" fmla="*/ 1720993 w 2047724"/>
              <a:gd name="connsiteY7" fmla="*/ 2044630 h 2254518"/>
              <a:gd name="connsiteX8" fmla="*/ 1849580 w 2047724"/>
              <a:gd name="connsiteY8" fmla="*/ 1596955 h 2254518"/>
              <a:gd name="connsiteX9" fmla="*/ 1625742 w 2047724"/>
              <a:gd name="connsiteY9" fmla="*/ 1054030 h 2254518"/>
              <a:gd name="connsiteX10" fmla="*/ 2025793 w 2047724"/>
              <a:gd name="connsiteY10" fmla="*/ 349180 h 2254518"/>
              <a:gd name="connsiteX11" fmla="*/ 1497155 w 2047724"/>
              <a:gd name="connsiteY11" fmla="*/ 111055 h 2254518"/>
              <a:gd name="connsiteX12" fmla="*/ 916130 w 2047724"/>
              <a:gd name="connsiteY12" fmla="*/ 630168 h 2254518"/>
              <a:gd name="connsiteX0" fmla="*/ 916130 w 2047724"/>
              <a:gd name="connsiteY0" fmla="*/ 630168 h 2270640"/>
              <a:gd name="connsiteX1" fmla="*/ 344630 w 2047724"/>
              <a:gd name="connsiteY1" fmla="*/ 430142 h 2270640"/>
              <a:gd name="connsiteX2" fmla="*/ 6493 w 2047724"/>
              <a:gd name="connsiteY2" fmla="*/ 734943 h 2270640"/>
              <a:gd name="connsiteX3" fmla="*/ 258906 w 2047724"/>
              <a:gd name="connsiteY3" fmla="*/ 1263580 h 2270640"/>
              <a:gd name="connsiteX4" fmla="*/ 39830 w 2047724"/>
              <a:gd name="connsiteY4" fmla="*/ 1858893 h 2270640"/>
              <a:gd name="connsiteX5" fmla="*/ 573230 w 2047724"/>
              <a:gd name="connsiteY5" fmla="*/ 2254180 h 2270640"/>
              <a:gd name="connsiteX6" fmla="*/ 1016143 w 2047724"/>
              <a:gd name="connsiteY6" fmla="*/ 1930330 h 2270640"/>
              <a:gd name="connsiteX7" fmla="*/ 1720993 w 2047724"/>
              <a:gd name="connsiteY7" fmla="*/ 2044630 h 2270640"/>
              <a:gd name="connsiteX8" fmla="*/ 1849580 w 2047724"/>
              <a:gd name="connsiteY8" fmla="*/ 1596955 h 2270640"/>
              <a:gd name="connsiteX9" fmla="*/ 1625742 w 2047724"/>
              <a:gd name="connsiteY9" fmla="*/ 1054030 h 2270640"/>
              <a:gd name="connsiteX10" fmla="*/ 2025793 w 2047724"/>
              <a:gd name="connsiteY10" fmla="*/ 349180 h 2270640"/>
              <a:gd name="connsiteX11" fmla="*/ 1497155 w 2047724"/>
              <a:gd name="connsiteY11" fmla="*/ 111055 h 2270640"/>
              <a:gd name="connsiteX12" fmla="*/ 916130 w 2047724"/>
              <a:gd name="connsiteY12" fmla="*/ 630168 h 2270640"/>
              <a:gd name="connsiteX0" fmla="*/ 916130 w 2047724"/>
              <a:gd name="connsiteY0" fmla="*/ 630168 h 2271833"/>
              <a:gd name="connsiteX1" fmla="*/ 344630 w 2047724"/>
              <a:gd name="connsiteY1" fmla="*/ 430142 h 2271833"/>
              <a:gd name="connsiteX2" fmla="*/ 6493 w 2047724"/>
              <a:gd name="connsiteY2" fmla="*/ 734943 h 2271833"/>
              <a:gd name="connsiteX3" fmla="*/ 258906 w 2047724"/>
              <a:gd name="connsiteY3" fmla="*/ 1263580 h 2271833"/>
              <a:gd name="connsiteX4" fmla="*/ 39830 w 2047724"/>
              <a:gd name="connsiteY4" fmla="*/ 1858893 h 2271833"/>
              <a:gd name="connsiteX5" fmla="*/ 573230 w 2047724"/>
              <a:gd name="connsiteY5" fmla="*/ 2254180 h 2271833"/>
              <a:gd name="connsiteX6" fmla="*/ 1016143 w 2047724"/>
              <a:gd name="connsiteY6" fmla="*/ 1930330 h 2271833"/>
              <a:gd name="connsiteX7" fmla="*/ 1720993 w 2047724"/>
              <a:gd name="connsiteY7" fmla="*/ 2044630 h 2271833"/>
              <a:gd name="connsiteX8" fmla="*/ 1849580 w 2047724"/>
              <a:gd name="connsiteY8" fmla="*/ 1596955 h 2271833"/>
              <a:gd name="connsiteX9" fmla="*/ 1625742 w 2047724"/>
              <a:gd name="connsiteY9" fmla="*/ 1054030 h 2271833"/>
              <a:gd name="connsiteX10" fmla="*/ 2025793 w 2047724"/>
              <a:gd name="connsiteY10" fmla="*/ 349180 h 2271833"/>
              <a:gd name="connsiteX11" fmla="*/ 1497155 w 2047724"/>
              <a:gd name="connsiteY11" fmla="*/ 111055 h 2271833"/>
              <a:gd name="connsiteX12" fmla="*/ 916130 w 2047724"/>
              <a:gd name="connsiteY12" fmla="*/ 630168 h 2271833"/>
              <a:gd name="connsiteX0" fmla="*/ 929353 w 2060947"/>
              <a:gd name="connsiteY0" fmla="*/ 630168 h 2271833"/>
              <a:gd name="connsiteX1" fmla="*/ 357853 w 2060947"/>
              <a:gd name="connsiteY1" fmla="*/ 430142 h 2271833"/>
              <a:gd name="connsiteX2" fmla="*/ 19716 w 2060947"/>
              <a:gd name="connsiteY2" fmla="*/ 734943 h 2271833"/>
              <a:gd name="connsiteX3" fmla="*/ 272129 w 2060947"/>
              <a:gd name="connsiteY3" fmla="*/ 1263580 h 2271833"/>
              <a:gd name="connsiteX4" fmla="*/ 53053 w 2060947"/>
              <a:gd name="connsiteY4" fmla="*/ 1858893 h 2271833"/>
              <a:gd name="connsiteX5" fmla="*/ 586453 w 2060947"/>
              <a:gd name="connsiteY5" fmla="*/ 2254180 h 2271833"/>
              <a:gd name="connsiteX6" fmla="*/ 1029366 w 2060947"/>
              <a:gd name="connsiteY6" fmla="*/ 1930330 h 2271833"/>
              <a:gd name="connsiteX7" fmla="*/ 1734216 w 2060947"/>
              <a:gd name="connsiteY7" fmla="*/ 2044630 h 2271833"/>
              <a:gd name="connsiteX8" fmla="*/ 1862803 w 2060947"/>
              <a:gd name="connsiteY8" fmla="*/ 1596955 h 2271833"/>
              <a:gd name="connsiteX9" fmla="*/ 1638965 w 2060947"/>
              <a:gd name="connsiteY9" fmla="*/ 1054030 h 2271833"/>
              <a:gd name="connsiteX10" fmla="*/ 2039016 w 2060947"/>
              <a:gd name="connsiteY10" fmla="*/ 349180 h 2271833"/>
              <a:gd name="connsiteX11" fmla="*/ 1510378 w 2060947"/>
              <a:gd name="connsiteY11" fmla="*/ 111055 h 2271833"/>
              <a:gd name="connsiteX12" fmla="*/ 929353 w 2060947"/>
              <a:gd name="connsiteY12" fmla="*/ 630168 h 227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0947" h="2271833">
                <a:moveTo>
                  <a:pt x="929353" y="630168"/>
                </a:moveTo>
                <a:cubicBezTo>
                  <a:pt x="737266" y="683349"/>
                  <a:pt x="518984" y="503167"/>
                  <a:pt x="357853" y="430142"/>
                </a:cubicBezTo>
                <a:cubicBezTo>
                  <a:pt x="196722" y="357117"/>
                  <a:pt x="-75534" y="534124"/>
                  <a:pt x="19716" y="734943"/>
                </a:cubicBezTo>
                <a:cubicBezTo>
                  <a:pt x="114966" y="935762"/>
                  <a:pt x="266573" y="1076255"/>
                  <a:pt x="272129" y="1263580"/>
                </a:cubicBezTo>
                <a:cubicBezTo>
                  <a:pt x="277685" y="1450905"/>
                  <a:pt x="100679" y="1665218"/>
                  <a:pt x="53053" y="1858893"/>
                </a:cubicBezTo>
                <a:cubicBezTo>
                  <a:pt x="5427" y="2052568"/>
                  <a:pt x="304672" y="2347049"/>
                  <a:pt x="586453" y="2254180"/>
                </a:cubicBezTo>
                <a:cubicBezTo>
                  <a:pt x="868234" y="2161311"/>
                  <a:pt x="776159" y="1960492"/>
                  <a:pt x="1029366" y="1930330"/>
                </a:cubicBezTo>
                <a:cubicBezTo>
                  <a:pt x="1282573" y="1900168"/>
                  <a:pt x="1595310" y="2100192"/>
                  <a:pt x="1734216" y="2044630"/>
                </a:cubicBezTo>
                <a:cubicBezTo>
                  <a:pt x="1873122" y="1989068"/>
                  <a:pt x="1973928" y="1781105"/>
                  <a:pt x="1862803" y="1596955"/>
                </a:cubicBezTo>
                <a:cubicBezTo>
                  <a:pt x="1751678" y="1412805"/>
                  <a:pt x="1609596" y="1261992"/>
                  <a:pt x="1638965" y="1054030"/>
                </a:cubicBezTo>
                <a:cubicBezTo>
                  <a:pt x="1668334" y="846068"/>
                  <a:pt x="1921541" y="576987"/>
                  <a:pt x="2039016" y="349180"/>
                </a:cubicBezTo>
                <a:cubicBezTo>
                  <a:pt x="2156491" y="121373"/>
                  <a:pt x="1776285" y="-159613"/>
                  <a:pt x="1510378" y="111055"/>
                </a:cubicBezTo>
                <a:cubicBezTo>
                  <a:pt x="1244471" y="381723"/>
                  <a:pt x="1121440" y="576987"/>
                  <a:pt x="929353" y="630168"/>
                </a:cubicBezTo>
                <a:close/>
              </a:path>
            </a:pathLst>
          </a:cu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弧形 6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56DCBF75-0EF6-44C7-BC83-56009064B94F}"/>
              </a:ext>
            </a:extLst>
          </p:cNvPr>
          <p:cNvSpPr/>
          <p:nvPr/>
        </p:nvSpPr>
        <p:spPr>
          <a:xfrm rot="17721688">
            <a:off x="957011" y="-360256"/>
            <a:ext cx="686654" cy="686654"/>
          </a:xfrm>
          <a:prstGeom prst="arc">
            <a:avLst>
              <a:gd name="adj1" fmla="val 9180414"/>
              <a:gd name="adj2" fmla="val 16539849"/>
            </a:avLst>
          </a:prstGeom>
          <a:ln w="177800" cap="rnd">
            <a:solidFill>
              <a:srgbClr val="35CBE9"/>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6" name="TextBox 1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3398BCEC-571E-4BAE-95D1-B9F41E2BC5A5}"/>
              </a:ext>
            </a:extLst>
          </p:cNvPr>
          <p:cNvSpPr txBox="1"/>
          <p:nvPr/>
        </p:nvSpPr>
        <p:spPr>
          <a:xfrm>
            <a:off x="4652201" y="4352272"/>
            <a:ext cx="5219700" cy="1019638"/>
          </a:xfrm>
          <a:prstGeom prst="rect">
            <a:avLst/>
          </a:prstGeom>
          <a:noFill/>
        </p:spPr>
        <p:txBody>
          <a:bodyPr wrap="square" rtlCol="0">
            <a:spAutoFit/>
          </a:bodyPr>
          <a:lstStyle/>
          <a:p>
            <a:r>
              <a:rPr lang="en-US" altLang="zh-CN" dirty="0">
                <a:solidFill>
                  <a:schemeClr val="bg1"/>
                </a:solidFill>
                <a:ea typeface="苹方 特粗" panose="020B0800000000000000" pitchFamily="34" charset="-122"/>
                <a:cs typeface="Segoe UI" panose="020B0502040204020203" pitchFamily="34" charset="0"/>
              </a:rPr>
              <a:t>Dr. Rayner Kay Jin Tan, Postdoctoral Fellow</a:t>
            </a:r>
          </a:p>
          <a:p>
            <a:r>
              <a:rPr lang="en-US" altLang="zh-CN" dirty="0">
                <a:solidFill>
                  <a:schemeClr val="bg1"/>
                </a:solidFill>
                <a:ea typeface="苹方 特粗" panose="020B0800000000000000" pitchFamily="34" charset="-122"/>
                <a:cs typeface="Segoe UI" panose="020B0502040204020203" pitchFamily="34" charset="0"/>
              </a:rPr>
              <a:t>Ms. Yusha Tao, Program Coordinator</a:t>
            </a:r>
          </a:p>
          <a:p>
            <a:pPr>
              <a:lnSpc>
                <a:spcPct val="150000"/>
              </a:lnSpc>
            </a:pPr>
            <a:r>
              <a:rPr lang="en-US" altLang="zh-CN" b="1" dirty="0">
                <a:solidFill>
                  <a:schemeClr val="bg1"/>
                </a:solidFill>
                <a:ea typeface="苹方 特粗" panose="020B0800000000000000" pitchFamily="34" charset="-122"/>
                <a:cs typeface="Segoe UI" panose="020B0502040204020203" pitchFamily="34" charset="0"/>
              </a:rPr>
              <a:t>Social Entrepreneurship to Spur Health</a:t>
            </a:r>
          </a:p>
        </p:txBody>
      </p:sp>
      <p:pic>
        <p:nvPicPr>
          <p:cNvPr id="2" name="Always_Hopeful"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hlinkClick r:id="" action="ppaction://media"/>
            <a:extLst>
              <a:ext uri="{FF2B5EF4-FFF2-40B4-BE49-F238E27FC236}">
                <a16:creationId xmlns:a16="http://schemas.microsoft.com/office/drawing/2014/main" id="{010C3291-D51A-481D-A205-6B79842404D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2800" y="-2455351"/>
            <a:ext cx="406400" cy="406400"/>
          </a:xfrm>
          <a:prstGeom prst="rect">
            <a:avLst/>
          </a:prstGeom>
        </p:spPr>
      </p:pic>
      <p:sp>
        <p:nvSpPr>
          <p:cNvPr id="3" name="e7d195523061f1c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hidden="1">
            <a:extLst>
              <a:ext uri="{FF2B5EF4-FFF2-40B4-BE49-F238E27FC236}">
                <a16:creationId xmlns:a16="http://schemas.microsoft.com/office/drawing/2014/main" id="{59FCFC0A-1FE2-422E-B5D6-69FFCAE456C8}"/>
              </a:ext>
            </a:extLst>
          </p:cNvPr>
          <p:cNvSpPr txBox="1"/>
          <p:nvPr/>
        </p:nvSpPr>
        <p:spPr>
          <a:xfrm>
            <a:off x="-355600" y="1803400"/>
            <a:ext cx="262251" cy="1016000"/>
          </a:xfrm>
          <a:prstGeom prst="rect">
            <a:avLst/>
          </a:prstGeom>
          <a:noFill/>
        </p:spPr>
        <p:txBody>
          <a:bodyPr vert="wordArtVert" rtlCol="0">
            <a:spAutoFit/>
          </a:bodyPr>
          <a:lstStyle/>
          <a:p>
            <a:r>
              <a:rPr lang="en-US" altLang="zh-CN" sz="100"/>
              <a:t>e7d195523061f1c074694c8bbf98be7b1e4b015d796375963FD28840057458461C7CA0DAD340D15583DEDFC2E3241C4F392EF3A8B4D067B40CF4F149DD7E51F346B0CAB1BCCF6DB2480C67273C6C9E4C347DA5D03FEF991BD9A733084F39F4556C9E6BC00C2E283D798B165B6AEB0B19E833B99C46B1ADBE7E14D85AB94AD64A73E7FB08D7AE2C4B</a:t>
            </a:r>
            <a:endParaRPr lang="zh-CN" altLang="en-US" sz="100"/>
          </a:p>
        </p:txBody>
      </p:sp>
      <p:sp>
        <p:nvSpPr>
          <p:cNvPr id="5" name="文本框 4">
            <a:extLst>
              <a:ext uri="{FF2B5EF4-FFF2-40B4-BE49-F238E27FC236}">
                <a16:creationId xmlns:a16="http://schemas.microsoft.com/office/drawing/2014/main" id="{112A9E2A-B7BE-683D-F06A-7E80105A04EA}"/>
              </a:ext>
            </a:extLst>
          </p:cNvPr>
          <p:cNvSpPr txBox="1"/>
          <p:nvPr/>
        </p:nvSpPr>
        <p:spPr>
          <a:xfrm>
            <a:off x="557321" y="914697"/>
            <a:ext cx="7066845" cy="2800767"/>
          </a:xfrm>
          <a:prstGeom prst="rect">
            <a:avLst/>
          </a:prstGeom>
          <a:noFill/>
        </p:spPr>
        <p:txBody>
          <a:bodyPr wrap="square" rtlCol="0">
            <a:spAutoFit/>
          </a:bodyPr>
          <a:lstStyle/>
          <a:p>
            <a:r>
              <a:rPr lang="en-US" sz="4400" b="1" dirty="0">
                <a:solidFill>
                  <a:schemeClr val="bg1"/>
                </a:solidFill>
              </a:rPr>
              <a:t>It’s Showtime: </a:t>
            </a:r>
            <a:br>
              <a:rPr lang="en-US" sz="4400" b="1" dirty="0">
                <a:solidFill>
                  <a:schemeClr val="bg1"/>
                </a:solidFill>
              </a:rPr>
            </a:br>
            <a:r>
              <a:rPr lang="en-US" sz="4400" b="1" dirty="0">
                <a:solidFill>
                  <a:schemeClr val="bg1"/>
                </a:solidFill>
              </a:rPr>
              <a:t>Implementing the Collaborative Team-Based Event</a:t>
            </a:r>
          </a:p>
        </p:txBody>
      </p:sp>
      <p:pic>
        <p:nvPicPr>
          <p:cNvPr id="7" name="图片 6">
            <a:extLst>
              <a:ext uri="{FF2B5EF4-FFF2-40B4-BE49-F238E27FC236}">
                <a16:creationId xmlns:a16="http://schemas.microsoft.com/office/drawing/2014/main" id="{B674A2A4-7BE4-488F-9EBF-1F35A762B2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1612" y="-3833"/>
            <a:ext cx="1520388" cy="1520388"/>
          </a:xfrm>
          <a:prstGeom prst="rect">
            <a:avLst/>
          </a:prstGeom>
        </p:spPr>
      </p:pic>
    </p:spTree>
    <p:extLst>
      <p:ext uri="{BB962C8B-B14F-4D97-AF65-F5344CB8AC3E}">
        <p14:creationId xmlns:p14="http://schemas.microsoft.com/office/powerpoint/2010/main" val="2419867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椭圆 25"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C751BEBD-2CEF-43E9-A034-8E9861D48E9F}"/>
              </a:ext>
            </a:extLst>
          </p:cNvPr>
          <p:cNvSpPr/>
          <p:nvPr/>
        </p:nvSpPr>
        <p:spPr>
          <a:xfrm>
            <a:off x="-2514894" y="4167829"/>
            <a:ext cx="3794158" cy="3794158"/>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图形 5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5222B0AE-12A6-4A06-B7E2-F20280B7ED0F}"/>
              </a:ext>
            </a:extLst>
          </p:cNvPr>
          <p:cNvSpPr/>
          <p:nvPr/>
        </p:nvSpPr>
        <p:spPr>
          <a:xfrm rot="16200000">
            <a:off x="7508951" y="-643506"/>
            <a:ext cx="7355640" cy="5828856"/>
          </a:xfrm>
          <a:custGeom>
            <a:avLst/>
            <a:gdLst>
              <a:gd name="connsiteX0" fmla="*/ 276510 w 1519787"/>
              <a:gd name="connsiteY0" fmla="*/ 923836 h 1204330"/>
              <a:gd name="connsiteX1" fmla="*/ 1321307 w 1519787"/>
              <a:gd name="connsiteY1" fmla="*/ 1101382 h 1204330"/>
              <a:gd name="connsiteX2" fmla="*/ 1513236 w 1519787"/>
              <a:gd name="connsiteY2" fmla="*/ 826205 h 1204330"/>
              <a:gd name="connsiteX3" fmla="*/ 1344358 w 1519787"/>
              <a:gd name="connsiteY3" fmla="*/ 401485 h 1204330"/>
              <a:gd name="connsiteX4" fmla="*/ 709993 w 1519787"/>
              <a:gd name="connsiteY4" fmla="*/ 321190 h 1204330"/>
              <a:gd name="connsiteX5" fmla="*/ 221836 w 1519787"/>
              <a:gd name="connsiteY5" fmla="*/ 2102 h 1204330"/>
              <a:gd name="connsiteX6" fmla="*/ 55244 w 1519787"/>
              <a:gd name="connsiteY6" fmla="*/ 117926 h 1204330"/>
              <a:gd name="connsiteX7" fmla="*/ 276510 w 1519787"/>
              <a:gd name="connsiteY7" fmla="*/ 923836 h 120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87" h="1204330">
                <a:moveTo>
                  <a:pt x="276510" y="923836"/>
                </a:moveTo>
                <a:cubicBezTo>
                  <a:pt x="556831" y="1204633"/>
                  <a:pt x="1044130" y="1294740"/>
                  <a:pt x="1321307" y="1101382"/>
                </a:cubicBezTo>
                <a:cubicBezTo>
                  <a:pt x="1349787" y="1081475"/>
                  <a:pt x="1482375" y="988987"/>
                  <a:pt x="1513236" y="826205"/>
                </a:cubicBezTo>
                <a:cubicBezTo>
                  <a:pt x="1543335" y="667138"/>
                  <a:pt x="1466754" y="492354"/>
                  <a:pt x="1344358" y="401485"/>
                </a:cubicBezTo>
                <a:cubicBezTo>
                  <a:pt x="1147952" y="255753"/>
                  <a:pt x="990790" y="442443"/>
                  <a:pt x="709993" y="321190"/>
                </a:cubicBezTo>
                <a:cubicBezTo>
                  <a:pt x="454627" y="210985"/>
                  <a:pt x="395953" y="-24663"/>
                  <a:pt x="221836" y="2102"/>
                </a:cubicBezTo>
                <a:cubicBezTo>
                  <a:pt x="124110" y="17152"/>
                  <a:pt x="65245" y="103162"/>
                  <a:pt x="55244" y="117926"/>
                </a:cubicBezTo>
                <a:cubicBezTo>
                  <a:pt x="-83630" y="320713"/>
                  <a:pt x="57530" y="704666"/>
                  <a:pt x="276510" y="923836"/>
                </a:cubicBezTo>
                <a:close/>
              </a:path>
            </a:pathLst>
          </a:custGeom>
          <a:solidFill>
            <a:srgbClr val="3333CC"/>
          </a:solidFill>
          <a:ln>
            <a:noFill/>
          </a:ln>
          <a:effectLst>
            <a:outerShdw blurRad="596900" dist="1524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椭圆 12"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4D50AC3E-36D5-4643-87ED-8EFB7780ABD3}"/>
              </a:ext>
            </a:extLst>
          </p:cNvPr>
          <p:cNvSpPr/>
          <p:nvPr/>
        </p:nvSpPr>
        <p:spPr>
          <a:xfrm>
            <a:off x="10547622" y="5831007"/>
            <a:ext cx="2552428" cy="2552428"/>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弧形 1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72A8187C-CFFF-4C9B-9967-8E04D4EC3B4C}"/>
              </a:ext>
            </a:extLst>
          </p:cNvPr>
          <p:cNvSpPr/>
          <p:nvPr/>
        </p:nvSpPr>
        <p:spPr>
          <a:xfrm rot="17721688">
            <a:off x="8736674" y="1209395"/>
            <a:ext cx="293027" cy="293027"/>
          </a:xfrm>
          <a:prstGeom prst="arc">
            <a:avLst>
              <a:gd name="adj1" fmla="val 87888"/>
              <a:gd name="adj2" fmla="val 15839412"/>
            </a:avLst>
          </a:prstGeom>
          <a:ln w="88900" cap="rnd">
            <a:solidFill>
              <a:srgbClr val="35CBE9">
                <a:alpha val="40000"/>
              </a:srgb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椭圆 19"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F7A0F3C0-D1BF-46CB-AE92-DE69E6BCC9EA}"/>
              </a:ext>
            </a:extLst>
          </p:cNvPr>
          <p:cNvSpPr/>
          <p:nvPr/>
        </p:nvSpPr>
        <p:spPr>
          <a:xfrm>
            <a:off x="1053031" y="3598444"/>
            <a:ext cx="269066" cy="269066"/>
          </a:xfrm>
          <a:prstGeom prst="ellipse">
            <a:avLst/>
          </a:prstGeom>
          <a:solidFill>
            <a:srgbClr val="3333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EE027A9D-BF00-4FB1-8843-BF189425EAAA}"/>
              </a:ext>
            </a:extLst>
          </p:cNvPr>
          <p:cNvSpPr txBox="1"/>
          <p:nvPr/>
        </p:nvSpPr>
        <p:spPr>
          <a:xfrm>
            <a:off x="1759351" y="4878290"/>
            <a:ext cx="6183134" cy="584775"/>
          </a:xfrm>
          <a:prstGeom prst="rect">
            <a:avLst/>
          </a:prstGeom>
          <a:noFill/>
        </p:spPr>
        <p:txBody>
          <a:bodyPr wrap="square" rtlCol="0">
            <a:spAutoFit/>
          </a:bodyPr>
          <a:lstStyle/>
          <a:p>
            <a:r>
              <a:rPr lang="en-SG" sz="1600" dirty="0">
                <a:solidFill>
                  <a:schemeClr val="tx1"/>
                </a:solidFill>
              </a:rPr>
              <a:t>Image: Online </a:t>
            </a:r>
            <a:r>
              <a:rPr lang="en-SG" sz="1600" dirty="0" err="1">
                <a:solidFill>
                  <a:schemeClr val="tx1"/>
                </a:solidFill>
              </a:rPr>
              <a:t>designathon</a:t>
            </a:r>
            <a:r>
              <a:rPr lang="en-SG" sz="1600" dirty="0">
                <a:solidFill>
                  <a:schemeClr val="tx1"/>
                </a:solidFill>
              </a:rPr>
              <a:t> group with SESH coordinator at the 2022 SESH Designathon in June 2022</a:t>
            </a:r>
            <a:endParaRPr lang="en-SG" sz="1600" b="1" dirty="0">
              <a:solidFill>
                <a:schemeClr val="tx1"/>
              </a:solidFill>
            </a:endParaRPr>
          </a:p>
        </p:txBody>
      </p:sp>
      <p:sp>
        <p:nvSpPr>
          <p:cNvPr id="25" name="图形 3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12B4E687-8792-45B0-A5AA-891C0DB55C59}"/>
              </a:ext>
            </a:extLst>
          </p:cNvPr>
          <p:cNvSpPr/>
          <p:nvPr/>
        </p:nvSpPr>
        <p:spPr>
          <a:xfrm rot="13692701">
            <a:off x="-1879838" y="3612744"/>
            <a:ext cx="3536102" cy="3115868"/>
          </a:xfrm>
          <a:custGeom>
            <a:avLst/>
            <a:gdLst>
              <a:gd name="connsiteX0" fmla="*/ 379346 w 1293552"/>
              <a:gd name="connsiteY0" fmla="*/ 63594 h 1139825"/>
              <a:gd name="connsiteX1" fmla="*/ 249520 w 1293552"/>
              <a:gd name="connsiteY1" fmla="*/ 380586 h 1139825"/>
              <a:gd name="connsiteX2" fmla="*/ 1394 w 1293552"/>
              <a:gd name="connsiteY2" fmla="*/ 826832 h 1139825"/>
              <a:gd name="connsiteX3" fmla="*/ 943702 w 1293552"/>
              <a:gd name="connsiteY3" fmla="*/ 1080578 h 1139825"/>
              <a:gd name="connsiteX4" fmla="*/ 1280792 w 1293552"/>
              <a:gd name="connsiteY4" fmla="*/ 765301 h 1139825"/>
              <a:gd name="connsiteX5" fmla="*/ 582895 w 1293552"/>
              <a:gd name="connsiteY5" fmla="*/ 62 h 1139825"/>
              <a:gd name="connsiteX6" fmla="*/ 379346 w 1293552"/>
              <a:gd name="connsiteY6" fmla="*/ 63594 h 11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3552" h="1139825">
                <a:moveTo>
                  <a:pt x="379346" y="63594"/>
                </a:moveTo>
                <a:cubicBezTo>
                  <a:pt x="287144" y="137889"/>
                  <a:pt x="292954" y="240664"/>
                  <a:pt x="249520" y="380586"/>
                </a:cubicBezTo>
                <a:cubicBezTo>
                  <a:pt x="157890" y="675956"/>
                  <a:pt x="-17370" y="699483"/>
                  <a:pt x="1394" y="826832"/>
                </a:cubicBezTo>
                <a:cubicBezTo>
                  <a:pt x="32160" y="1036287"/>
                  <a:pt x="546129" y="1245170"/>
                  <a:pt x="943702" y="1080578"/>
                </a:cubicBezTo>
                <a:cubicBezTo>
                  <a:pt x="1004472" y="1055432"/>
                  <a:pt x="1225357" y="963992"/>
                  <a:pt x="1280792" y="765301"/>
                </a:cubicBezTo>
                <a:cubicBezTo>
                  <a:pt x="1376233" y="423068"/>
                  <a:pt x="915794" y="-5938"/>
                  <a:pt x="582895" y="62"/>
                </a:cubicBezTo>
                <a:cubicBezTo>
                  <a:pt x="547843" y="634"/>
                  <a:pt x="455356" y="2253"/>
                  <a:pt x="379346" y="63594"/>
                </a:cubicBezTo>
                <a:close/>
              </a:path>
            </a:pathLst>
          </a:custGeom>
          <a:gradFill>
            <a:gsLst>
              <a:gs pos="0">
                <a:srgbClr val="99FF66"/>
              </a:gs>
              <a:gs pos="100000">
                <a:srgbClr val="00B0F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任意多边形: 形状 26"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7796BA36-82B1-4015-B2F4-AB9028ACDD34}"/>
              </a:ext>
            </a:extLst>
          </p:cNvPr>
          <p:cNvSpPr/>
          <p:nvPr/>
        </p:nvSpPr>
        <p:spPr>
          <a:xfrm rot="2152906">
            <a:off x="-6308001" y="1608296"/>
            <a:ext cx="6112259" cy="6737695"/>
          </a:xfrm>
          <a:custGeom>
            <a:avLst/>
            <a:gdLst>
              <a:gd name="connsiteX0" fmla="*/ 1117802 w 2122710"/>
              <a:gd name="connsiteY0" fmla="*/ 722354 h 2165409"/>
              <a:gd name="connsiteX1" fmla="*/ 365327 w 2122710"/>
              <a:gd name="connsiteY1" fmla="*/ 374691 h 2165409"/>
              <a:gd name="connsiteX2" fmla="*/ 3377 w 2122710"/>
              <a:gd name="connsiteY2" fmla="*/ 741404 h 2165409"/>
              <a:gd name="connsiteX3" fmla="*/ 560590 w 2122710"/>
              <a:gd name="connsiteY3" fmla="*/ 1155741 h 2165409"/>
              <a:gd name="connsiteX4" fmla="*/ 136727 w 2122710"/>
              <a:gd name="connsiteY4" fmla="*/ 1770104 h 2165409"/>
              <a:gd name="connsiteX5" fmla="*/ 670127 w 2122710"/>
              <a:gd name="connsiteY5" fmla="*/ 2165391 h 2165409"/>
              <a:gd name="connsiteX6" fmla="*/ 1108277 w 2122710"/>
              <a:gd name="connsiteY6" fmla="*/ 1755816 h 2165409"/>
              <a:gd name="connsiteX7" fmla="*/ 1817890 w 2122710"/>
              <a:gd name="connsiteY7" fmla="*/ 1955841 h 2165409"/>
              <a:gd name="connsiteX8" fmla="*/ 1946477 w 2122710"/>
              <a:gd name="connsiteY8" fmla="*/ 1508166 h 2165409"/>
              <a:gd name="connsiteX9" fmla="*/ 1575002 w 2122710"/>
              <a:gd name="connsiteY9" fmla="*/ 1189079 h 2165409"/>
              <a:gd name="connsiteX10" fmla="*/ 2122690 w 2122710"/>
              <a:gd name="connsiteY10" fmla="*/ 260391 h 2165409"/>
              <a:gd name="connsiteX11" fmla="*/ 1594052 w 2122710"/>
              <a:gd name="connsiteY11" fmla="*/ 22266 h 2165409"/>
              <a:gd name="connsiteX12" fmla="*/ 1117802 w 2122710"/>
              <a:gd name="connsiteY12" fmla="*/ 722354 h 2165409"/>
              <a:gd name="connsiteX0" fmla="*/ 1012804 w 2122488"/>
              <a:gd name="connsiteY0" fmla="*/ 531263 h 2155293"/>
              <a:gd name="connsiteX1" fmla="*/ 365104 w 2122488"/>
              <a:gd name="connsiteY1" fmla="*/ 364575 h 2155293"/>
              <a:gd name="connsiteX2" fmla="*/ 3154 w 2122488"/>
              <a:gd name="connsiteY2" fmla="*/ 731288 h 2155293"/>
              <a:gd name="connsiteX3" fmla="*/ 560367 w 2122488"/>
              <a:gd name="connsiteY3" fmla="*/ 1145625 h 2155293"/>
              <a:gd name="connsiteX4" fmla="*/ 136504 w 2122488"/>
              <a:gd name="connsiteY4" fmla="*/ 1759988 h 2155293"/>
              <a:gd name="connsiteX5" fmla="*/ 669904 w 2122488"/>
              <a:gd name="connsiteY5" fmla="*/ 2155275 h 2155293"/>
              <a:gd name="connsiteX6" fmla="*/ 1108054 w 2122488"/>
              <a:gd name="connsiteY6" fmla="*/ 1745700 h 2155293"/>
              <a:gd name="connsiteX7" fmla="*/ 1817667 w 2122488"/>
              <a:gd name="connsiteY7" fmla="*/ 1945725 h 2155293"/>
              <a:gd name="connsiteX8" fmla="*/ 1946254 w 2122488"/>
              <a:gd name="connsiteY8" fmla="*/ 1498050 h 2155293"/>
              <a:gd name="connsiteX9" fmla="*/ 1574779 w 2122488"/>
              <a:gd name="connsiteY9" fmla="*/ 1178963 h 2155293"/>
              <a:gd name="connsiteX10" fmla="*/ 2122467 w 2122488"/>
              <a:gd name="connsiteY10" fmla="*/ 250275 h 2155293"/>
              <a:gd name="connsiteX11" fmla="*/ 1593829 w 2122488"/>
              <a:gd name="connsiteY11" fmla="*/ 12150 h 2155293"/>
              <a:gd name="connsiteX12" fmla="*/ 1012804 w 2122488"/>
              <a:gd name="connsiteY12" fmla="*/ 531263 h 2155293"/>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574779 w 2122488"/>
              <a:gd name="connsiteY9" fmla="*/ 1178963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722416 w 2122488"/>
              <a:gd name="connsiteY9" fmla="*/ 955125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09656 w 2119340"/>
              <a:gd name="connsiteY0" fmla="*/ 531263 h 2155619"/>
              <a:gd name="connsiteX1" fmla="*/ 361956 w 2119340"/>
              <a:gd name="connsiteY1" fmla="*/ 364575 h 2155619"/>
              <a:gd name="connsiteX2" fmla="*/ 6 w 2119340"/>
              <a:gd name="connsiteY2" fmla="*/ 731288 h 2155619"/>
              <a:gd name="connsiteX3" fmla="*/ 352432 w 2119340"/>
              <a:gd name="connsiteY3" fmla="*/ 1164675 h 2155619"/>
              <a:gd name="connsiteX4" fmla="*/ 133356 w 2119340"/>
              <a:gd name="connsiteY4" fmla="*/ 1759988 h 2155619"/>
              <a:gd name="connsiteX5" fmla="*/ 666756 w 2119340"/>
              <a:gd name="connsiteY5" fmla="*/ 2155275 h 2155619"/>
              <a:gd name="connsiteX6" fmla="*/ 1109669 w 2119340"/>
              <a:gd name="connsiteY6" fmla="*/ 1831425 h 2155619"/>
              <a:gd name="connsiteX7" fmla="*/ 1814519 w 2119340"/>
              <a:gd name="connsiteY7" fmla="*/ 1945725 h 2155619"/>
              <a:gd name="connsiteX8" fmla="*/ 1943106 w 2119340"/>
              <a:gd name="connsiteY8" fmla="*/ 1498050 h 2155619"/>
              <a:gd name="connsiteX9" fmla="*/ 1719268 w 2119340"/>
              <a:gd name="connsiteY9" fmla="*/ 955125 h 2155619"/>
              <a:gd name="connsiteX10" fmla="*/ 2119319 w 2119340"/>
              <a:gd name="connsiteY10" fmla="*/ 250275 h 2155619"/>
              <a:gd name="connsiteX11" fmla="*/ 1590681 w 2119340"/>
              <a:gd name="connsiteY11" fmla="*/ 12150 h 2155619"/>
              <a:gd name="connsiteX12" fmla="*/ 1009656 w 2119340"/>
              <a:gd name="connsiteY12" fmla="*/ 531263 h 2155619"/>
              <a:gd name="connsiteX0" fmla="*/ 909645 w 2019329"/>
              <a:gd name="connsiteY0" fmla="*/ 531263 h 2155619"/>
              <a:gd name="connsiteX1" fmla="*/ 261945 w 2019329"/>
              <a:gd name="connsiteY1" fmla="*/ 364575 h 2155619"/>
              <a:gd name="connsiteX2" fmla="*/ 8 w 2019329"/>
              <a:gd name="connsiteY2" fmla="*/ 636038 h 2155619"/>
              <a:gd name="connsiteX3" fmla="*/ 252421 w 2019329"/>
              <a:gd name="connsiteY3" fmla="*/ 1164675 h 2155619"/>
              <a:gd name="connsiteX4" fmla="*/ 33345 w 2019329"/>
              <a:gd name="connsiteY4" fmla="*/ 1759988 h 2155619"/>
              <a:gd name="connsiteX5" fmla="*/ 566745 w 2019329"/>
              <a:gd name="connsiteY5" fmla="*/ 2155275 h 2155619"/>
              <a:gd name="connsiteX6" fmla="*/ 1009658 w 2019329"/>
              <a:gd name="connsiteY6" fmla="*/ 1831425 h 2155619"/>
              <a:gd name="connsiteX7" fmla="*/ 1714508 w 2019329"/>
              <a:gd name="connsiteY7" fmla="*/ 1945725 h 2155619"/>
              <a:gd name="connsiteX8" fmla="*/ 1843095 w 2019329"/>
              <a:gd name="connsiteY8" fmla="*/ 1498050 h 2155619"/>
              <a:gd name="connsiteX9" fmla="*/ 1619257 w 2019329"/>
              <a:gd name="connsiteY9" fmla="*/ 955125 h 2155619"/>
              <a:gd name="connsiteX10" fmla="*/ 2019308 w 2019329"/>
              <a:gd name="connsiteY10" fmla="*/ 250275 h 2155619"/>
              <a:gd name="connsiteX11" fmla="*/ 1490670 w 2019329"/>
              <a:gd name="connsiteY11" fmla="*/ 12150 h 2155619"/>
              <a:gd name="connsiteX12" fmla="*/ 909645 w 2019329"/>
              <a:gd name="connsiteY12" fmla="*/ 531263 h 2155619"/>
              <a:gd name="connsiteX0" fmla="*/ 910202 w 2019886"/>
              <a:gd name="connsiteY0" fmla="*/ 531263 h 2155619"/>
              <a:gd name="connsiteX1" fmla="*/ 338702 w 2019886"/>
              <a:gd name="connsiteY1" fmla="*/ 331237 h 2155619"/>
              <a:gd name="connsiteX2" fmla="*/ 565 w 2019886"/>
              <a:gd name="connsiteY2" fmla="*/ 636038 h 2155619"/>
              <a:gd name="connsiteX3" fmla="*/ 252978 w 2019886"/>
              <a:gd name="connsiteY3" fmla="*/ 1164675 h 2155619"/>
              <a:gd name="connsiteX4" fmla="*/ 33902 w 2019886"/>
              <a:gd name="connsiteY4" fmla="*/ 1759988 h 2155619"/>
              <a:gd name="connsiteX5" fmla="*/ 567302 w 2019886"/>
              <a:gd name="connsiteY5" fmla="*/ 2155275 h 2155619"/>
              <a:gd name="connsiteX6" fmla="*/ 1010215 w 2019886"/>
              <a:gd name="connsiteY6" fmla="*/ 1831425 h 2155619"/>
              <a:gd name="connsiteX7" fmla="*/ 1715065 w 2019886"/>
              <a:gd name="connsiteY7" fmla="*/ 1945725 h 2155619"/>
              <a:gd name="connsiteX8" fmla="*/ 1843652 w 2019886"/>
              <a:gd name="connsiteY8" fmla="*/ 1498050 h 2155619"/>
              <a:gd name="connsiteX9" fmla="*/ 1619814 w 2019886"/>
              <a:gd name="connsiteY9" fmla="*/ 955125 h 2155619"/>
              <a:gd name="connsiteX10" fmla="*/ 2019865 w 2019886"/>
              <a:gd name="connsiteY10" fmla="*/ 250275 h 2155619"/>
              <a:gd name="connsiteX11" fmla="*/ 1491227 w 2019886"/>
              <a:gd name="connsiteY11" fmla="*/ 12150 h 2155619"/>
              <a:gd name="connsiteX12" fmla="*/ 910202 w 2019886"/>
              <a:gd name="connsiteY12" fmla="*/ 531263 h 2155619"/>
              <a:gd name="connsiteX0" fmla="*/ 915914 w 2025598"/>
              <a:gd name="connsiteY0" fmla="*/ 531263 h 2155619"/>
              <a:gd name="connsiteX1" fmla="*/ 344414 w 2025598"/>
              <a:gd name="connsiteY1" fmla="*/ 331237 h 2155619"/>
              <a:gd name="connsiteX2" fmla="*/ 6277 w 2025598"/>
              <a:gd name="connsiteY2" fmla="*/ 636038 h 2155619"/>
              <a:gd name="connsiteX3" fmla="*/ 258690 w 2025598"/>
              <a:gd name="connsiteY3" fmla="*/ 1164675 h 2155619"/>
              <a:gd name="connsiteX4" fmla="*/ 39614 w 2025598"/>
              <a:gd name="connsiteY4" fmla="*/ 1759988 h 2155619"/>
              <a:gd name="connsiteX5" fmla="*/ 573014 w 2025598"/>
              <a:gd name="connsiteY5" fmla="*/ 2155275 h 2155619"/>
              <a:gd name="connsiteX6" fmla="*/ 1015927 w 2025598"/>
              <a:gd name="connsiteY6" fmla="*/ 1831425 h 2155619"/>
              <a:gd name="connsiteX7" fmla="*/ 1720777 w 2025598"/>
              <a:gd name="connsiteY7" fmla="*/ 1945725 h 2155619"/>
              <a:gd name="connsiteX8" fmla="*/ 1849364 w 2025598"/>
              <a:gd name="connsiteY8" fmla="*/ 1498050 h 2155619"/>
              <a:gd name="connsiteX9" fmla="*/ 1625526 w 2025598"/>
              <a:gd name="connsiteY9" fmla="*/ 955125 h 2155619"/>
              <a:gd name="connsiteX10" fmla="*/ 2025577 w 2025598"/>
              <a:gd name="connsiteY10" fmla="*/ 250275 h 2155619"/>
              <a:gd name="connsiteX11" fmla="*/ 1496939 w 2025598"/>
              <a:gd name="connsiteY11" fmla="*/ 12150 h 2155619"/>
              <a:gd name="connsiteX12" fmla="*/ 915914 w 2025598"/>
              <a:gd name="connsiteY12" fmla="*/ 531263 h 2155619"/>
              <a:gd name="connsiteX0" fmla="*/ 916130 w 2025814"/>
              <a:gd name="connsiteY0" fmla="*/ 531263 h 2155619"/>
              <a:gd name="connsiteX1" fmla="*/ 344630 w 2025814"/>
              <a:gd name="connsiteY1" fmla="*/ 331237 h 2155619"/>
              <a:gd name="connsiteX2" fmla="*/ 6493 w 2025814"/>
              <a:gd name="connsiteY2" fmla="*/ 636038 h 2155619"/>
              <a:gd name="connsiteX3" fmla="*/ 258906 w 2025814"/>
              <a:gd name="connsiteY3" fmla="*/ 1164675 h 2155619"/>
              <a:gd name="connsiteX4" fmla="*/ 39830 w 2025814"/>
              <a:gd name="connsiteY4" fmla="*/ 1759988 h 2155619"/>
              <a:gd name="connsiteX5" fmla="*/ 573230 w 2025814"/>
              <a:gd name="connsiteY5" fmla="*/ 2155275 h 2155619"/>
              <a:gd name="connsiteX6" fmla="*/ 1016143 w 2025814"/>
              <a:gd name="connsiteY6" fmla="*/ 1831425 h 2155619"/>
              <a:gd name="connsiteX7" fmla="*/ 1720993 w 2025814"/>
              <a:gd name="connsiteY7" fmla="*/ 1945725 h 2155619"/>
              <a:gd name="connsiteX8" fmla="*/ 1849580 w 2025814"/>
              <a:gd name="connsiteY8" fmla="*/ 1498050 h 2155619"/>
              <a:gd name="connsiteX9" fmla="*/ 1625742 w 2025814"/>
              <a:gd name="connsiteY9" fmla="*/ 955125 h 2155619"/>
              <a:gd name="connsiteX10" fmla="*/ 2025793 w 2025814"/>
              <a:gd name="connsiteY10" fmla="*/ 250275 h 2155619"/>
              <a:gd name="connsiteX11" fmla="*/ 1497155 w 2025814"/>
              <a:gd name="connsiteY11" fmla="*/ 12150 h 2155619"/>
              <a:gd name="connsiteX12" fmla="*/ 916130 w 2025814"/>
              <a:gd name="connsiteY12" fmla="*/ 531263 h 2155619"/>
              <a:gd name="connsiteX0" fmla="*/ 916130 w 2025814"/>
              <a:gd name="connsiteY0" fmla="*/ 575222 h 2199578"/>
              <a:gd name="connsiteX1" fmla="*/ 344630 w 2025814"/>
              <a:gd name="connsiteY1" fmla="*/ 375196 h 2199578"/>
              <a:gd name="connsiteX2" fmla="*/ 6493 w 2025814"/>
              <a:gd name="connsiteY2" fmla="*/ 679997 h 2199578"/>
              <a:gd name="connsiteX3" fmla="*/ 258906 w 2025814"/>
              <a:gd name="connsiteY3" fmla="*/ 1208634 h 2199578"/>
              <a:gd name="connsiteX4" fmla="*/ 39830 w 2025814"/>
              <a:gd name="connsiteY4" fmla="*/ 1803947 h 2199578"/>
              <a:gd name="connsiteX5" fmla="*/ 573230 w 2025814"/>
              <a:gd name="connsiteY5" fmla="*/ 2199234 h 2199578"/>
              <a:gd name="connsiteX6" fmla="*/ 1016143 w 2025814"/>
              <a:gd name="connsiteY6" fmla="*/ 1875384 h 2199578"/>
              <a:gd name="connsiteX7" fmla="*/ 1720993 w 2025814"/>
              <a:gd name="connsiteY7" fmla="*/ 1989684 h 2199578"/>
              <a:gd name="connsiteX8" fmla="*/ 1849580 w 2025814"/>
              <a:gd name="connsiteY8" fmla="*/ 1542009 h 2199578"/>
              <a:gd name="connsiteX9" fmla="*/ 1625742 w 2025814"/>
              <a:gd name="connsiteY9" fmla="*/ 999084 h 2199578"/>
              <a:gd name="connsiteX10" fmla="*/ 2025793 w 2025814"/>
              <a:gd name="connsiteY10" fmla="*/ 294234 h 2199578"/>
              <a:gd name="connsiteX11" fmla="*/ 1497155 w 2025814"/>
              <a:gd name="connsiteY11" fmla="*/ 56109 h 2199578"/>
              <a:gd name="connsiteX12" fmla="*/ 916130 w 2025814"/>
              <a:gd name="connsiteY12" fmla="*/ 575222 h 2199578"/>
              <a:gd name="connsiteX0" fmla="*/ 916130 w 2025821"/>
              <a:gd name="connsiteY0" fmla="*/ 624362 h 2248718"/>
              <a:gd name="connsiteX1" fmla="*/ 344630 w 2025821"/>
              <a:gd name="connsiteY1" fmla="*/ 424336 h 2248718"/>
              <a:gd name="connsiteX2" fmla="*/ 6493 w 2025821"/>
              <a:gd name="connsiteY2" fmla="*/ 729137 h 2248718"/>
              <a:gd name="connsiteX3" fmla="*/ 258906 w 2025821"/>
              <a:gd name="connsiteY3" fmla="*/ 1257774 h 2248718"/>
              <a:gd name="connsiteX4" fmla="*/ 39830 w 2025821"/>
              <a:gd name="connsiteY4" fmla="*/ 1853087 h 2248718"/>
              <a:gd name="connsiteX5" fmla="*/ 573230 w 2025821"/>
              <a:gd name="connsiteY5" fmla="*/ 2248374 h 2248718"/>
              <a:gd name="connsiteX6" fmla="*/ 1016143 w 2025821"/>
              <a:gd name="connsiteY6" fmla="*/ 1924524 h 2248718"/>
              <a:gd name="connsiteX7" fmla="*/ 1720993 w 2025821"/>
              <a:gd name="connsiteY7" fmla="*/ 2038824 h 2248718"/>
              <a:gd name="connsiteX8" fmla="*/ 1849580 w 2025821"/>
              <a:gd name="connsiteY8" fmla="*/ 1591149 h 2248718"/>
              <a:gd name="connsiteX9" fmla="*/ 1625742 w 2025821"/>
              <a:gd name="connsiteY9" fmla="*/ 1048224 h 2248718"/>
              <a:gd name="connsiteX10" fmla="*/ 2025793 w 2025821"/>
              <a:gd name="connsiteY10" fmla="*/ 343374 h 2248718"/>
              <a:gd name="connsiteX11" fmla="*/ 1497155 w 2025821"/>
              <a:gd name="connsiteY11" fmla="*/ 105249 h 2248718"/>
              <a:gd name="connsiteX12" fmla="*/ 916130 w 2025821"/>
              <a:gd name="connsiteY12" fmla="*/ 624362 h 2248718"/>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18"/>
              <a:gd name="connsiteX1" fmla="*/ 344630 w 2047724"/>
              <a:gd name="connsiteY1" fmla="*/ 430142 h 2254518"/>
              <a:gd name="connsiteX2" fmla="*/ 6493 w 2047724"/>
              <a:gd name="connsiteY2" fmla="*/ 734943 h 2254518"/>
              <a:gd name="connsiteX3" fmla="*/ 258906 w 2047724"/>
              <a:gd name="connsiteY3" fmla="*/ 1263580 h 2254518"/>
              <a:gd name="connsiteX4" fmla="*/ 39830 w 2047724"/>
              <a:gd name="connsiteY4" fmla="*/ 1858893 h 2254518"/>
              <a:gd name="connsiteX5" fmla="*/ 573230 w 2047724"/>
              <a:gd name="connsiteY5" fmla="*/ 2254180 h 2254518"/>
              <a:gd name="connsiteX6" fmla="*/ 1016143 w 2047724"/>
              <a:gd name="connsiteY6" fmla="*/ 1930330 h 2254518"/>
              <a:gd name="connsiteX7" fmla="*/ 1720993 w 2047724"/>
              <a:gd name="connsiteY7" fmla="*/ 2044630 h 2254518"/>
              <a:gd name="connsiteX8" fmla="*/ 1849580 w 2047724"/>
              <a:gd name="connsiteY8" fmla="*/ 1596955 h 2254518"/>
              <a:gd name="connsiteX9" fmla="*/ 1625742 w 2047724"/>
              <a:gd name="connsiteY9" fmla="*/ 1054030 h 2254518"/>
              <a:gd name="connsiteX10" fmla="*/ 2025793 w 2047724"/>
              <a:gd name="connsiteY10" fmla="*/ 349180 h 2254518"/>
              <a:gd name="connsiteX11" fmla="*/ 1497155 w 2047724"/>
              <a:gd name="connsiteY11" fmla="*/ 111055 h 2254518"/>
              <a:gd name="connsiteX12" fmla="*/ 916130 w 2047724"/>
              <a:gd name="connsiteY12" fmla="*/ 630168 h 2254518"/>
              <a:gd name="connsiteX0" fmla="*/ 916130 w 2047724"/>
              <a:gd name="connsiteY0" fmla="*/ 630168 h 2270640"/>
              <a:gd name="connsiteX1" fmla="*/ 344630 w 2047724"/>
              <a:gd name="connsiteY1" fmla="*/ 430142 h 2270640"/>
              <a:gd name="connsiteX2" fmla="*/ 6493 w 2047724"/>
              <a:gd name="connsiteY2" fmla="*/ 734943 h 2270640"/>
              <a:gd name="connsiteX3" fmla="*/ 258906 w 2047724"/>
              <a:gd name="connsiteY3" fmla="*/ 1263580 h 2270640"/>
              <a:gd name="connsiteX4" fmla="*/ 39830 w 2047724"/>
              <a:gd name="connsiteY4" fmla="*/ 1858893 h 2270640"/>
              <a:gd name="connsiteX5" fmla="*/ 573230 w 2047724"/>
              <a:gd name="connsiteY5" fmla="*/ 2254180 h 2270640"/>
              <a:gd name="connsiteX6" fmla="*/ 1016143 w 2047724"/>
              <a:gd name="connsiteY6" fmla="*/ 1930330 h 2270640"/>
              <a:gd name="connsiteX7" fmla="*/ 1720993 w 2047724"/>
              <a:gd name="connsiteY7" fmla="*/ 2044630 h 2270640"/>
              <a:gd name="connsiteX8" fmla="*/ 1849580 w 2047724"/>
              <a:gd name="connsiteY8" fmla="*/ 1596955 h 2270640"/>
              <a:gd name="connsiteX9" fmla="*/ 1625742 w 2047724"/>
              <a:gd name="connsiteY9" fmla="*/ 1054030 h 2270640"/>
              <a:gd name="connsiteX10" fmla="*/ 2025793 w 2047724"/>
              <a:gd name="connsiteY10" fmla="*/ 349180 h 2270640"/>
              <a:gd name="connsiteX11" fmla="*/ 1497155 w 2047724"/>
              <a:gd name="connsiteY11" fmla="*/ 111055 h 2270640"/>
              <a:gd name="connsiteX12" fmla="*/ 916130 w 2047724"/>
              <a:gd name="connsiteY12" fmla="*/ 630168 h 2270640"/>
              <a:gd name="connsiteX0" fmla="*/ 916130 w 2047724"/>
              <a:gd name="connsiteY0" fmla="*/ 630168 h 2271833"/>
              <a:gd name="connsiteX1" fmla="*/ 344630 w 2047724"/>
              <a:gd name="connsiteY1" fmla="*/ 430142 h 2271833"/>
              <a:gd name="connsiteX2" fmla="*/ 6493 w 2047724"/>
              <a:gd name="connsiteY2" fmla="*/ 734943 h 2271833"/>
              <a:gd name="connsiteX3" fmla="*/ 258906 w 2047724"/>
              <a:gd name="connsiteY3" fmla="*/ 1263580 h 2271833"/>
              <a:gd name="connsiteX4" fmla="*/ 39830 w 2047724"/>
              <a:gd name="connsiteY4" fmla="*/ 1858893 h 2271833"/>
              <a:gd name="connsiteX5" fmla="*/ 573230 w 2047724"/>
              <a:gd name="connsiteY5" fmla="*/ 2254180 h 2271833"/>
              <a:gd name="connsiteX6" fmla="*/ 1016143 w 2047724"/>
              <a:gd name="connsiteY6" fmla="*/ 1930330 h 2271833"/>
              <a:gd name="connsiteX7" fmla="*/ 1720993 w 2047724"/>
              <a:gd name="connsiteY7" fmla="*/ 2044630 h 2271833"/>
              <a:gd name="connsiteX8" fmla="*/ 1849580 w 2047724"/>
              <a:gd name="connsiteY8" fmla="*/ 1596955 h 2271833"/>
              <a:gd name="connsiteX9" fmla="*/ 1625742 w 2047724"/>
              <a:gd name="connsiteY9" fmla="*/ 1054030 h 2271833"/>
              <a:gd name="connsiteX10" fmla="*/ 2025793 w 2047724"/>
              <a:gd name="connsiteY10" fmla="*/ 349180 h 2271833"/>
              <a:gd name="connsiteX11" fmla="*/ 1497155 w 2047724"/>
              <a:gd name="connsiteY11" fmla="*/ 111055 h 2271833"/>
              <a:gd name="connsiteX12" fmla="*/ 916130 w 2047724"/>
              <a:gd name="connsiteY12" fmla="*/ 630168 h 2271833"/>
              <a:gd name="connsiteX0" fmla="*/ 929353 w 2060947"/>
              <a:gd name="connsiteY0" fmla="*/ 630168 h 2271833"/>
              <a:gd name="connsiteX1" fmla="*/ 357853 w 2060947"/>
              <a:gd name="connsiteY1" fmla="*/ 430142 h 2271833"/>
              <a:gd name="connsiteX2" fmla="*/ 19716 w 2060947"/>
              <a:gd name="connsiteY2" fmla="*/ 734943 h 2271833"/>
              <a:gd name="connsiteX3" fmla="*/ 272129 w 2060947"/>
              <a:gd name="connsiteY3" fmla="*/ 1263580 h 2271833"/>
              <a:gd name="connsiteX4" fmla="*/ 53053 w 2060947"/>
              <a:gd name="connsiteY4" fmla="*/ 1858893 h 2271833"/>
              <a:gd name="connsiteX5" fmla="*/ 586453 w 2060947"/>
              <a:gd name="connsiteY5" fmla="*/ 2254180 h 2271833"/>
              <a:gd name="connsiteX6" fmla="*/ 1029366 w 2060947"/>
              <a:gd name="connsiteY6" fmla="*/ 1930330 h 2271833"/>
              <a:gd name="connsiteX7" fmla="*/ 1734216 w 2060947"/>
              <a:gd name="connsiteY7" fmla="*/ 2044630 h 2271833"/>
              <a:gd name="connsiteX8" fmla="*/ 1862803 w 2060947"/>
              <a:gd name="connsiteY8" fmla="*/ 1596955 h 2271833"/>
              <a:gd name="connsiteX9" fmla="*/ 1638965 w 2060947"/>
              <a:gd name="connsiteY9" fmla="*/ 1054030 h 2271833"/>
              <a:gd name="connsiteX10" fmla="*/ 2039016 w 2060947"/>
              <a:gd name="connsiteY10" fmla="*/ 349180 h 2271833"/>
              <a:gd name="connsiteX11" fmla="*/ 1510378 w 2060947"/>
              <a:gd name="connsiteY11" fmla="*/ 111055 h 2271833"/>
              <a:gd name="connsiteX12" fmla="*/ 929353 w 2060947"/>
              <a:gd name="connsiteY12" fmla="*/ 630168 h 227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0947" h="2271833">
                <a:moveTo>
                  <a:pt x="929353" y="630168"/>
                </a:moveTo>
                <a:cubicBezTo>
                  <a:pt x="737266" y="683349"/>
                  <a:pt x="518984" y="503167"/>
                  <a:pt x="357853" y="430142"/>
                </a:cubicBezTo>
                <a:cubicBezTo>
                  <a:pt x="196722" y="357117"/>
                  <a:pt x="-75534" y="534124"/>
                  <a:pt x="19716" y="734943"/>
                </a:cubicBezTo>
                <a:cubicBezTo>
                  <a:pt x="114966" y="935762"/>
                  <a:pt x="266573" y="1076255"/>
                  <a:pt x="272129" y="1263580"/>
                </a:cubicBezTo>
                <a:cubicBezTo>
                  <a:pt x="277685" y="1450905"/>
                  <a:pt x="100679" y="1665218"/>
                  <a:pt x="53053" y="1858893"/>
                </a:cubicBezTo>
                <a:cubicBezTo>
                  <a:pt x="5427" y="2052568"/>
                  <a:pt x="304672" y="2347049"/>
                  <a:pt x="586453" y="2254180"/>
                </a:cubicBezTo>
                <a:cubicBezTo>
                  <a:pt x="868234" y="2161311"/>
                  <a:pt x="776159" y="1960492"/>
                  <a:pt x="1029366" y="1930330"/>
                </a:cubicBezTo>
                <a:cubicBezTo>
                  <a:pt x="1282573" y="1900168"/>
                  <a:pt x="1595310" y="2100192"/>
                  <a:pt x="1734216" y="2044630"/>
                </a:cubicBezTo>
                <a:cubicBezTo>
                  <a:pt x="1873122" y="1989068"/>
                  <a:pt x="1973928" y="1781105"/>
                  <a:pt x="1862803" y="1596955"/>
                </a:cubicBezTo>
                <a:cubicBezTo>
                  <a:pt x="1751678" y="1412805"/>
                  <a:pt x="1609596" y="1261992"/>
                  <a:pt x="1638965" y="1054030"/>
                </a:cubicBezTo>
                <a:cubicBezTo>
                  <a:pt x="1668334" y="846068"/>
                  <a:pt x="1921541" y="576987"/>
                  <a:pt x="2039016" y="349180"/>
                </a:cubicBezTo>
                <a:cubicBezTo>
                  <a:pt x="2156491" y="121373"/>
                  <a:pt x="1776285" y="-159613"/>
                  <a:pt x="1510378" y="111055"/>
                </a:cubicBezTo>
                <a:cubicBezTo>
                  <a:pt x="1244471" y="381723"/>
                  <a:pt x="1121440" y="576987"/>
                  <a:pt x="929353" y="630168"/>
                </a:cubicBezTo>
                <a:close/>
              </a:path>
            </a:pathLst>
          </a:cu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2D15EF07-F822-4BA9-A6D4-F35428B21386}"/>
              </a:ext>
            </a:extLst>
          </p:cNvPr>
          <p:cNvSpPr/>
          <p:nvPr/>
        </p:nvSpPr>
        <p:spPr>
          <a:xfrm rot="2152906">
            <a:off x="10135402" y="2006929"/>
            <a:ext cx="6112259" cy="6737695"/>
          </a:xfrm>
          <a:custGeom>
            <a:avLst/>
            <a:gdLst>
              <a:gd name="connsiteX0" fmla="*/ 1117802 w 2122710"/>
              <a:gd name="connsiteY0" fmla="*/ 722354 h 2165409"/>
              <a:gd name="connsiteX1" fmla="*/ 365327 w 2122710"/>
              <a:gd name="connsiteY1" fmla="*/ 374691 h 2165409"/>
              <a:gd name="connsiteX2" fmla="*/ 3377 w 2122710"/>
              <a:gd name="connsiteY2" fmla="*/ 741404 h 2165409"/>
              <a:gd name="connsiteX3" fmla="*/ 560590 w 2122710"/>
              <a:gd name="connsiteY3" fmla="*/ 1155741 h 2165409"/>
              <a:gd name="connsiteX4" fmla="*/ 136727 w 2122710"/>
              <a:gd name="connsiteY4" fmla="*/ 1770104 h 2165409"/>
              <a:gd name="connsiteX5" fmla="*/ 670127 w 2122710"/>
              <a:gd name="connsiteY5" fmla="*/ 2165391 h 2165409"/>
              <a:gd name="connsiteX6" fmla="*/ 1108277 w 2122710"/>
              <a:gd name="connsiteY6" fmla="*/ 1755816 h 2165409"/>
              <a:gd name="connsiteX7" fmla="*/ 1817890 w 2122710"/>
              <a:gd name="connsiteY7" fmla="*/ 1955841 h 2165409"/>
              <a:gd name="connsiteX8" fmla="*/ 1946477 w 2122710"/>
              <a:gd name="connsiteY8" fmla="*/ 1508166 h 2165409"/>
              <a:gd name="connsiteX9" fmla="*/ 1575002 w 2122710"/>
              <a:gd name="connsiteY9" fmla="*/ 1189079 h 2165409"/>
              <a:gd name="connsiteX10" fmla="*/ 2122690 w 2122710"/>
              <a:gd name="connsiteY10" fmla="*/ 260391 h 2165409"/>
              <a:gd name="connsiteX11" fmla="*/ 1594052 w 2122710"/>
              <a:gd name="connsiteY11" fmla="*/ 22266 h 2165409"/>
              <a:gd name="connsiteX12" fmla="*/ 1117802 w 2122710"/>
              <a:gd name="connsiteY12" fmla="*/ 722354 h 2165409"/>
              <a:gd name="connsiteX0" fmla="*/ 1012804 w 2122488"/>
              <a:gd name="connsiteY0" fmla="*/ 531263 h 2155293"/>
              <a:gd name="connsiteX1" fmla="*/ 365104 w 2122488"/>
              <a:gd name="connsiteY1" fmla="*/ 364575 h 2155293"/>
              <a:gd name="connsiteX2" fmla="*/ 3154 w 2122488"/>
              <a:gd name="connsiteY2" fmla="*/ 731288 h 2155293"/>
              <a:gd name="connsiteX3" fmla="*/ 560367 w 2122488"/>
              <a:gd name="connsiteY3" fmla="*/ 1145625 h 2155293"/>
              <a:gd name="connsiteX4" fmla="*/ 136504 w 2122488"/>
              <a:gd name="connsiteY4" fmla="*/ 1759988 h 2155293"/>
              <a:gd name="connsiteX5" fmla="*/ 669904 w 2122488"/>
              <a:gd name="connsiteY5" fmla="*/ 2155275 h 2155293"/>
              <a:gd name="connsiteX6" fmla="*/ 1108054 w 2122488"/>
              <a:gd name="connsiteY6" fmla="*/ 1745700 h 2155293"/>
              <a:gd name="connsiteX7" fmla="*/ 1817667 w 2122488"/>
              <a:gd name="connsiteY7" fmla="*/ 1945725 h 2155293"/>
              <a:gd name="connsiteX8" fmla="*/ 1946254 w 2122488"/>
              <a:gd name="connsiteY8" fmla="*/ 1498050 h 2155293"/>
              <a:gd name="connsiteX9" fmla="*/ 1574779 w 2122488"/>
              <a:gd name="connsiteY9" fmla="*/ 1178963 h 2155293"/>
              <a:gd name="connsiteX10" fmla="*/ 2122467 w 2122488"/>
              <a:gd name="connsiteY10" fmla="*/ 250275 h 2155293"/>
              <a:gd name="connsiteX11" fmla="*/ 1593829 w 2122488"/>
              <a:gd name="connsiteY11" fmla="*/ 12150 h 2155293"/>
              <a:gd name="connsiteX12" fmla="*/ 1012804 w 2122488"/>
              <a:gd name="connsiteY12" fmla="*/ 531263 h 2155293"/>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574779 w 2122488"/>
              <a:gd name="connsiteY9" fmla="*/ 1178963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722416 w 2122488"/>
              <a:gd name="connsiteY9" fmla="*/ 955125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09656 w 2119340"/>
              <a:gd name="connsiteY0" fmla="*/ 531263 h 2155619"/>
              <a:gd name="connsiteX1" fmla="*/ 361956 w 2119340"/>
              <a:gd name="connsiteY1" fmla="*/ 364575 h 2155619"/>
              <a:gd name="connsiteX2" fmla="*/ 6 w 2119340"/>
              <a:gd name="connsiteY2" fmla="*/ 731288 h 2155619"/>
              <a:gd name="connsiteX3" fmla="*/ 352432 w 2119340"/>
              <a:gd name="connsiteY3" fmla="*/ 1164675 h 2155619"/>
              <a:gd name="connsiteX4" fmla="*/ 133356 w 2119340"/>
              <a:gd name="connsiteY4" fmla="*/ 1759988 h 2155619"/>
              <a:gd name="connsiteX5" fmla="*/ 666756 w 2119340"/>
              <a:gd name="connsiteY5" fmla="*/ 2155275 h 2155619"/>
              <a:gd name="connsiteX6" fmla="*/ 1109669 w 2119340"/>
              <a:gd name="connsiteY6" fmla="*/ 1831425 h 2155619"/>
              <a:gd name="connsiteX7" fmla="*/ 1814519 w 2119340"/>
              <a:gd name="connsiteY7" fmla="*/ 1945725 h 2155619"/>
              <a:gd name="connsiteX8" fmla="*/ 1943106 w 2119340"/>
              <a:gd name="connsiteY8" fmla="*/ 1498050 h 2155619"/>
              <a:gd name="connsiteX9" fmla="*/ 1719268 w 2119340"/>
              <a:gd name="connsiteY9" fmla="*/ 955125 h 2155619"/>
              <a:gd name="connsiteX10" fmla="*/ 2119319 w 2119340"/>
              <a:gd name="connsiteY10" fmla="*/ 250275 h 2155619"/>
              <a:gd name="connsiteX11" fmla="*/ 1590681 w 2119340"/>
              <a:gd name="connsiteY11" fmla="*/ 12150 h 2155619"/>
              <a:gd name="connsiteX12" fmla="*/ 1009656 w 2119340"/>
              <a:gd name="connsiteY12" fmla="*/ 531263 h 2155619"/>
              <a:gd name="connsiteX0" fmla="*/ 909645 w 2019329"/>
              <a:gd name="connsiteY0" fmla="*/ 531263 h 2155619"/>
              <a:gd name="connsiteX1" fmla="*/ 261945 w 2019329"/>
              <a:gd name="connsiteY1" fmla="*/ 364575 h 2155619"/>
              <a:gd name="connsiteX2" fmla="*/ 8 w 2019329"/>
              <a:gd name="connsiteY2" fmla="*/ 636038 h 2155619"/>
              <a:gd name="connsiteX3" fmla="*/ 252421 w 2019329"/>
              <a:gd name="connsiteY3" fmla="*/ 1164675 h 2155619"/>
              <a:gd name="connsiteX4" fmla="*/ 33345 w 2019329"/>
              <a:gd name="connsiteY4" fmla="*/ 1759988 h 2155619"/>
              <a:gd name="connsiteX5" fmla="*/ 566745 w 2019329"/>
              <a:gd name="connsiteY5" fmla="*/ 2155275 h 2155619"/>
              <a:gd name="connsiteX6" fmla="*/ 1009658 w 2019329"/>
              <a:gd name="connsiteY6" fmla="*/ 1831425 h 2155619"/>
              <a:gd name="connsiteX7" fmla="*/ 1714508 w 2019329"/>
              <a:gd name="connsiteY7" fmla="*/ 1945725 h 2155619"/>
              <a:gd name="connsiteX8" fmla="*/ 1843095 w 2019329"/>
              <a:gd name="connsiteY8" fmla="*/ 1498050 h 2155619"/>
              <a:gd name="connsiteX9" fmla="*/ 1619257 w 2019329"/>
              <a:gd name="connsiteY9" fmla="*/ 955125 h 2155619"/>
              <a:gd name="connsiteX10" fmla="*/ 2019308 w 2019329"/>
              <a:gd name="connsiteY10" fmla="*/ 250275 h 2155619"/>
              <a:gd name="connsiteX11" fmla="*/ 1490670 w 2019329"/>
              <a:gd name="connsiteY11" fmla="*/ 12150 h 2155619"/>
              <a:gd name="connsiteX12" fmla="*/ 909645 w 2019329"/>
              <a:gd name="connsiteY12" fmla="*/ 531263 h 2155619"/>
              <a:gd name="connsiteX0" fmla="*/ 910202 w 2019886"/>
              <a:gd name="connsiteY0" fmla="*/ 531263 h 2155619"/>
              <a:gd name="connsiteX1" fmla="*/ 338702 w 2019886"/>
              <a:gd name="connsiteY1" fmla="*/ 331237 h 2155619"/>
              <a:gd name="connsiteX2" fmla="*/ 565 w 2019886"/>
              <a:gd name="connsiteY2" fmla="*/ 636038 h 2155619"/>
              <a:gd name="connsiteX3" fmla="*/ 252978 w 2019886"/>
              <a:gd name="connsiteY3" fmla="*/ 1164675 h 2155619"/>
              <a:gd name="connsiteX4" fmla="*/ 33902 w 2019886"/>
              <a:gd name="connsiteY4" fmla="*/ 1759988 h 2155619"/>
              <a:gd name="connsiteX5" fmla="*/ 567302 w 2019886"/>
              <a:gd name="connsiteY5" fmla="*/ 2155275 h 2155619"/>
              <a:gd name="connsiteX6" fmla="*/ 1010215 w 2019886"/>
              <a:gd name="connsiteY6" fmla="*/ 1831425 h 2155619"/>
              <a:gd name="connsiteX7" fmla="*/ 1715065 w 2019886"/>
              <a:gd name="connsiteY7" fmla="*/ 1945725 h 2155619"/>
              <a:gd name="connsiteX8" fmla="*/ 1843652 w 2019886"/>
              <a:gd name="connsiteY8" fmla="*/ 1498050 h 2155619"/>
              <a:gd name="connsiteX9" fmla="*/ 1619814 w 2019886"/>
              <a:gd name="connsiteY9" fmla="*/ 955125 h 2155619"/>
              <a:gd name="connsiteX10" fmla="*/ 2019865 w 2019886"/>
              <a:gd name="connsiteY10" fmla="*/ 250275 h 2155619"/>
              <a:gd name="connsiteX11" fmla="*/ 1491227 w 2019886"/>
              <a:gd name="connsiteY11" fmla="*/ 12150 h 2155619"/>
              <a:gd name="connsiteX12" fmla="*/ 910202 w 2019886"/>
              <a:gd name="connsiteY12" fmla="*/ 531263 h 2155619"/>
              <a:gd name="connsiteX0" fmla="*/ 915914 w 2025598"/>
              <a:gd name="connsiteY0" fmla="*/ 531263 h 2155619"/>
              <a:gd name="connsiteX1" fmla="*/ 344414 w 2025598"/>
              <a:gd name="connsiteY1" fmla="*/ 331237 h 2155619"/>
              <a:gd name="connsiteX2" fmla="*/ 6277 w 2025598"/>
              <a:gd name="connsiteY2" fmla="*/ 636038 h 2155619"/>
              <a:gd name="connsiteX3" fmla="*/ 258690 w 2025598"/>
              <a:gd name="connsiteY3" fmla="*/ 1164675 h 2155619"/>
              <a:gd name="connsiteX4" fmla="*/ 39614 w 2025598"/>
              <a:gd name="connsiteY4" fmla="*/ 1759988 h 2155619"/>
              <a:gd name="connsiteX5" fmla="*/ 573014 w 2025598"/>
              <a:gd name="connsiteY5" fmla="*/ 2155275 h 2155619"/>
              <a:gd name="connsiteX6" fmla="*/ 1015927 w 2025598"/>
              <a:gd name="connsiteY6" fmla="*/ 1831425 h 2155619"/>
              <a:gd name="connsiteX7" fmla="*/ 1720777 w 2025598"/>
              <a:gd name="connsiteY7" fmla="*/ 1945725 h 2155619"/>
              <a:gd name="connsiteX8" fmla="*/ 1849364 w 2025598"/>
              <a:gd name="connsiteY8" fmla="*/ 1498050 h 2155619"/>
              <a:gd name="connsiteX9" fmla="*/ 1625526 w 2025598"/>
              <a:gd name="connsiteY9" fmla="*/ 955125 h 2155619"/>
              <a:gd name="connsiteX10" fmla="*/ 2025577 w 2025598"/>
              <a:gd name="connsiteY10" fmla="*/ 250275 h 2155619"/>
              <a:gd name="connsiteX11" fmla="*/ 1496939 w 2025598"/>
              <a:gd name="connsiteY11" fmla="*/ 12150 h 2155619"/>
              <a:gd name="connsiteX12" fmla="*/ 915914 w 2025598"/>
              <a:gd name="connsiteY12" fmla="*/ 531263 h 2155619"/>
              <a:gd name="connsiteX0" fmla="*/ 916130 w 2025814"/>
              <a:gd name="connsiteY0" fmla="*/ 531263 h 2155619"/>
              <a:gd name="connsiteX1" fmla="*/ 344630 w 2025814"/>
              <a:gd name="connsiteY1" fmla="*/ 331237 h 2155619"/>
              <a:gd name="connsiteX2" fmla="*/ 6493 w 2025814"/>
              <a:gd name="connsiteY2" fmla="*/ 636038 h 2155619"/>
              <a:gd name="connsiteX3" fmla="*/ 258906 w 2025814"/>
              <a:gd name="connsiteY3" fmla="*/ 1164675 h 2155619"/>
              <a:gd name="connsiteX4" fmla="*/ 39830 w 2025814"/>
              <a:gd name="connsiteY4" fmla="*/ 1759988 h 2155619"/>
              <a:gd name="connsiteX5" fmla="*/ 573230 w 2025814"/>
              <a:gd name="connsiteY5" fmla="*/ 2155275 h 2155619"/>
              <a:gd name="connsiteX6" fmla="*/ 1016143 w 2025814"/>
              <a:gd name="connsiteY6" fmla="*/ 1831425 h 2155619"/>
              <a:gd name="connsiteX7" fmla="*/ 1720993 w 2025814"/>
              <a:gd name="connsiteY7" fmla="*/ 1945725 h 2155619"/>
              <a:gd name="connsiteX8" fmla="*/ 1849580 w 2025814"/>
              <a:gd name="connsiteY8" fmla="*/ 1498050 h 2155619"/>
              <a:gd name="connsiteX9" fmla="*/ 1625742 w 2025814"/>
              <a:gd name="connsiteY9" fmla="*/ 955125 h 2155619"/>
              <a:gd name="connsiteX10" fmla="*/ 2025793 w 2025814"/>
              <a:gd name="connsiteY10" fmla="*/ 250275 h 2155619"/>
              <a:gd name="connsiteX11" fmla="*/ 1497155 w 2025814"/>
              <a:gd name="connsiteY11" fmla="*/ 12150 h 2155619"/>
              <a:gd name="connsiteX12" fmla="*/ 916130 w 2025814"/>
              <a:gd name="connsiteY12" fmla="*/ 531263 h 2155619"/>
              <a:gd name="connsiteX0" fmla="*/ 916130 w 2025814"/>
              <a:gd name="connsiteY0" fmla="*/ 575222 h 2199578"/>
              <a:gd name="connsiteX1" fmla="*/ 344630 w 2025814"/>
              <a:gd name="connsiteY1" fmla="*/ 375196 h 2199578"/>
              <a:gd name="connsiteX2" fmla="*/ 6493 w 2025814"/>
              <a:gd name="connsiteY2" fmla="*/ 679997 h 2199578"/>
              <a:gd name="connsiteX3" fmla="*/ 258906 w 2025814"/>
              <a:gd name="connsiteY3" fmla="*/ 1208634 h 2199578"/>
              <a:gd name="connsiteX4" fmla="*/ 39830 w 2025814"/>
              <a:gd name="connsiteY4" fmla="*/ 1803947 h 2199578"/>
              <a:gd name="connsiteX5" fmla="*/ 573230 w 2025814"/>
              <a:gd name="connsiteY5" fmla="*/ 2199234 h 2199578"/>
              <a:gd name="connsiteX6" fmla="*/ 1016143 w 2025814"/>
              <a:gd name="connsiteY6" fmla="*/ 1875384 h 2199578"/>
              <a:gd name="connsiteX7" fmla="*/ 1720993 w 2025814"/>
              <a:gd name="connsiteY7" fmla="*/ 1989684 h 2199578"/>
              <a:gd name="connsiteX8" fmla="*/ 1849580 w 2025814"/>
              <a:gd name="connsiteY8" fmla="*/ 1542009 h 2199578"/>
              <a:gd name="connsiteX9" fmla="*/ 1625742 w 2025814"/>
              <a:gd name="connsiteY9" fmla="*/ 999084 h 2199578"/>
              <a:gd name="connsiteX10" fmla="*/ 2025793 w 2025814"/>
              <a:gd name="connsiteY10" fmla="*/ 294234 h 2199578"/>
              <a:gd name="connsiteX11" fmla="*/ 1497155 w 2025814"/>
              <a:gd name="connsiteY11" fmla="*/ 56109 h 2199578"/>
              <a:gd name="connsiteX12" fmla="*/ 916130 w 2025814"/>
              <a:gd name="connsiteY12" fmla="*/ 575222 h 2199578"/>
              <a:gd name="connsiteX0" fmla="*/ 916130 w 2025821"/>
              <a:gd name="connsiteY0" fmla="*/ 624362 h 2248718"/>
              <a:gd name="connsiteX1" fmla="*/ 344630 w 2025821"/>
              <a:gd name="connsiteY1" fmla="*/ 424336 h 2248718"/>
              <a:gd name="connsiteX2" fmla="*/ 6493 w 2025821"/>
              <a:gd name="connsiteY2" fmla="*/ 729137 h 2248718"/>
              <a:gd name="connsiteX3" fmla="*/ 258906 w 2025821"/>
              <a:gd name="connsiteY3" fmla="*/ 1257774 h 2248718"/>
              <a:gd name="connsiteX4" fmla="*/ 39830 w 2025821"/>
              <a:gd name="connsiteY4" fmla="*/ 1853087 h 2248718"/>
              <a:gd name="connsiteX5" fmla="*/ 573230 w 2025821"/>
              <a:gd name="connsiteY5" fmla="*/ 2248374 h 2248718"/>
              <a:gd name="connsiteX6" fmla="*/ 1016143 w 2025821"/>
              <a:gd name="connsiteY6" fmla="*/ 1924524 h 2248718"/>
              <a:gd name="connsiteX7" fmla="*/ 1720993 w 2025821"/>
              <a:gd name="connsiteY7" fmla="*/ 2038824 h 2248718"/>
              <a:gd name="connsiteX8" fmla="*/ 1849580 w 2025821"/>
              <a:gd name="connsiteY8" fmla="*/ 1591149 h 2248718"/>
              <a:gd name="connsiteX9" fmla="*/ 1625742 w 2025821"/>
              <a:gd name="connsiteY9" fmla="*/ 1048224 h 2248718"/>
              <a:gd name="connsiteX10" fmla="*/ 2025793 w 2025821"/>
              <a:gd name="connsiteY10" fmla="*/ 343374 h 2248718"/>
              <a:gd name="connsiteX11" fmla="*/ 1497155 w 2025821"/>
              <a:gd name="connsiteY11" fmla="*/ 105249 h 2248718"/>
              <a:gd name="connsiteX12" fmla="*/ 916130 w 2025821"/>
              <a:gd name="connsiteY12" fmla="*/ 624362 h 2248718"/>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18"/>
              <a:gd name="connsiteX1" fmla="*/ 344630 w 2047724"/>
              <a:gd name="connsiteY1" fmla="*/ 430142 h 2254518"/>
              <a:gd name="connsiteX2" fmla="*/ 6493 w 2047724"/>
              <a:gd name="connsiteY2" fmla="*/ 734943 h 2254518"/>
              <a:gd name="connsiteX3" fmla="*/ 258906 w 2047724"/>
              <a:gd name="connsiteY3" fmla="*/ 1263580 h 2254518"/>
              <a:gd name="connsiteX4" fmla="*/ 39830 w 2047724"/>
              <a:gd name="connsiteY4" fmla="*/ 1858893 h 2254518"/>
              <a:gd name="connsiteX5" fmla="*/ 573230 w 2047724"/>
              <a:gd name="connsiteY5" fmla="*/ 2254180 h 2254518"/>
              <a:gd name="connsiteX6" fmla="*/ 1016143 w 2047724"/>
              <a:gd name="connsiteY6" fmla="*/ 1930330 h 2254518"/>
              <a:gd name="connsiteX7" fmla="*/ 1720993 w 2047724"/>
              <a:gd name="connsiteY7" fmla="*/ 2044630 h 2254518"/>
              <a:gd name="connsiteX8" fmla="*/ 1849580 w 2047724"/>
              <a:gd name="connsiteY8" fmla="*/ 1596955 h 2254518"/>
              <a:gd name="connsiteX9" fmla="*/ 1625742 w 2047724"/>
              <a:gd name="connsiteY9" fmla="*/ 1054030 h 2254518"/>
              <a:gd name="connsiteX10" fmla="*/ 2025793 w 2047724"/>
              <a:gd name="connsiteY10" fmla="*/ 349180 h 2254518"/>
              <a:gd name="connsiteX11" fmla="*/ 1497155 w 2047724"/>
              <a:gd name="connsiteY11" fmla="*/ 111055 h 2254518"/>
              <a:gd name="connsiteX12" fmla="*/ 916130 w 2047724"/>
              <a:gd name="connsiteY12" fmla="*/ 630168 h 2254518"/>
              <a:gd name="connsiteX0" fmla="*/ 916130 w 2047724"/>
              <a:gd name="connsiteY0" fmla="*/ 630168 h 2270640"/>
              <a:gd name="connsiteX1" fmla="*/ 344630 w 2047724"/>
              <a:gd name="connsiteY1" fmla="*/ 430142 h 2270640"/>
              <a:gd name="connsiteX2" fmla="*/ 6493 w 2047724"/>
              <a:gd name="connsiteY2" fmla="*/ 734943 h 2270640"/>
              <a:gd name="connsiteX3" fmla="*/ 258906 w 2047724"/>
              <a:gd name="connsiteY3" fmla="*/ 1263580 h 2270640"/>
              <a:gd name="connsiteX4" fmla="*/ 39830 w 2047724"/>
              <a:gd name="connsiteY4" fmla="*/ 1858893 h 2270640"/>
              <a:gd name="connsiteX5" fmla="*/ 573230 w 2047724"/>
              <a:gd name="connsiteY5" fmla="*/ 2254180 h 2270640"/>
              <a:gd name="connsiteX6" fmla="*/ 1016143 w 2047724"/>
              <a:gd name="connsiteY6" fmla="*/ 1930330 h 2270640"/>
              <a:gd name="connsiteX7" fmla="*/ 1720993 w 2047724"/>
              <a:gd name="connsiteY7" fmla="*/ 2044630 h 2270640"/>
              <a:gd name="connsiteX8" fmla="*/ 1849580 w 2047724"/>
              <a:gd name="connsiteY8" fmla="*/ 1596955 h 2270640"/>
              <a:gd name="connsiteX9" fmla="*/ 1625742 w 2047724"/>
              <a:gd name="connsiteY9" fmla="*/ 1054030 h 2270640"/>
              <a:gd name="connsiteX10" fmla="*/ 2025793 w 2047724"/>
              <a:gd name="connsiteY10" fmla="*/ 349180 h 2270640"/>
              <a:gd name="connsiteX11" fmla="*/ 1497155 w 2047724"/>
              <a:gd name="connsiteY11" fmla="*/ 111055 h 2270640"/>
              <a:gd name="connsiteX12" fmla="*/ 916130 w 2047724"/>
              <a:gd name="connsiteY12" fmla="*/ 630168 h 2270640"/>
              <a:gd name="connsiteX0" fmla="*/ 916130 w 2047724"/>
              <a:gd name="connsiteY0" fmla="*/ 630168 h 2271833"/>
              <a:gd name="connsiteX1" fmla="*/ 344630 w 2047724"/>
              <a:gd name="connsiteY1" fmla="*/ 430142 h 2271833"/>
              <a:gd name="connsiteX2" fmla="*/ 6493 w 2047724"/>
              <a:gd name="connsiteY2" fmla="*/ 734943 h 2271833"/>
              <a:gd name="connsiteX3" fmla="*/ 258906 w 2047724"/>
              <a:gd name="connsiteY3" fmla="*/ 1263580 h 2271833"/>
              <a:gd name="connsiteX4" fmla="*/ 39830 w 2047724"/>
              <a:gd name="connsiteY4" fmla="*/ 1858893 h 2271833"/>
              <a:gd name="connsiteX5" fmla="*/ 573230 w 2047724"/>
              <a:gd name="connsiteY5" fmla="*/ 2254180 h 2271833"/>
              <a:gd name="connsiteX6" fmla="*/ 1016143 w 2047724"/>
              <a:gd name="connsiteY6" fmla="*/ 1930330 h 2271833"/>
              <a:gd name="connsiteX7" fmla="*/ 1720993 w 2047724"/>
              <a:gd name="connsiteY7" fmla="*/ 2044630 h 2271833"/>
              <a:gd name="connsiteX8" fmla="*/ 1849580 w 2047724"/>
              <a:gd name="connsiteY8" fmla="*/ 1596955 h 2271833"/>
              <a:gd name="connsiteX9" fmla="*/ 1625742 w 2047724"/>
              <a:gd name="connsiteY9" fmla="*/ 1054030 h 2271833"/>
              <a:gd name="connsiteX10" fmla="*/ 2025793 w 2047724"/>
              <a:gd name="connsiteY10" fmla="*/ 349180 h 2271833"/>
              <a:gd name="connsiteX11" fmla="*/ 1497155 w 2047724"/>
              <a:gd name="connsiteY11" fmla="*/ 111055 h 2271833"/>
              <a:gd name="connsiteX12" fmla="*/ 916130 w 2047724"/>
              <a:gd name="connsiteY12" fmla="*/ 630168 h 2271833"/>
              <a:gd name="connsiteX0" fmla="*/ 929353 w 2060947"/>
              <a:gd name="connsiteY0" fmla="*/ 630168 h 2271833"/>
              <a:gd name="connsiteX1" fmla="*/ 357853 w 2060947"/>
              <a:gd name="connsiteY1" fmla="*/ 430142 h 2271833"/>
              <a:gd name="connsiteX2" fmla="*/ 19716 w 2060947"/>
              <a:gd name="connsiteY2" fmla="*/ 734943 h 2271833"/>
              <a:gd name="connsiteX3" fmla="*/ 272129 w 2060947"/>
              <a:gd name="connsiteY3" fmla="*/ 1263580 h 2271833"/>
              <a:gd name="connsiteX4" fmla="*/ 53053 w 2060947"/>
              <a:gd name="connsiteY4" fmla="*/ 1858893 h 2271833"/>
              <a:gd name="connsiteX5" fmla="*/ 586453 w 2060947"/>
              <a:gd name="connsiteY5" fmla="*/ 2254180 h 2271833"/>
              <a:gd name="connsiteX6" fmla="*/ 1029366 w 2060947"/>
              <a:gd name="connsiteY6" fmla="*/ 1930330 h 2271833"/>
              <a:gd name="connsiteX7" fmla="*/ 1734216 w 2060947"/>
              <a:gd name="connsiteY7" fmla="*/ 2044630 h 2271833"/>
              <a:gd name="connsiteX8" fmla="*/ 1862803 w 2060947"/>
              <a:gd name="connsiteY8" fmla="*/ 1596955 h 2271833"/>
              <a:gd name="connsiteX9" fmla="*/ 1638965 w 2060947"/>
              <a:gd name="connsiteY9" fmla="*/ 1054030 h 2271833"/>
              <a:gd name="connsiteX10" fmla="*/ 2039016 w 2060947"/>
              <a:gd name="connsiteY10" fmla="*/ 349180 h 2271833"/>
              <a:gd name="connsiteX11" fmla="*/ 1510378 w 2060947"/>
              <a:gd name="connsiteY11" fmla="*/ 111055 h 2271833"/>
              <a:gd name="connsiteX12" fmla="*/ 929353 w 2060947"/>
              <a:gd name="connsiteY12" fmla="*/ 630168 h 227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0947" h="2271833">
                <a:moveTo>
                  <a:pt x="929353" y="630168"/>
                </a:moveTo>
                <a:cubicBezTo>
                  <a:pt x="737266" y="683349"/>
                  <a:pt x="518984" y="503167"/>
                  <a:pt x="357853" y="430142"/>
                </a:cubicBezTo>
                <a:cubicBezTo>
                  <a:pt x="196722" y="357117"/>
                  <a:pt x="-75534" y="534124"/>
                  <a:pt x="19716" y="734943"/>
                </a:cubicBezTo>
                <a:cubicBezTo>
                  <a:pt x="114966" y="935762"/>
                  <a:pt x="266573" y="1076255"/>
                  <a:pt x="272129" y="1263580"/>
                </a:cubicBezTo>
                <a:cubicBezTo>
                  <a:pt x="277685" y="1450905"/>
                  <a:pt x="100679" y="1665218"/>
                  <a:pt x="53053" y="1858893"/>
                </a:cubicBezTo>
                <a:cubicBezTo>
                  <a:pt x="5427" y="2052568"/>
                  <a:pt x="304672" y="2347049"/>
                  <a:pt x="586453" y="2254180"/>
                </a:cubicBezTo>
                <a:cubicBezTo>
                  <a:pt x="868234" y="2161311"/>
                  <a:pt x="776159" y="1960492"/>
                  <a:pt x="1029366" y="1930330"/>
                </a:cubicBezTo>
                <a:cubicBezTo>
                  <a:pt x="1282573" y="1900168"/>
                  <a:pt x="1595310" y="2100192"/>
                  <a:pt x="1734216" y="2044630"/>
                </a:cubicBezTo>
                <a:cubicBezTo>
                  <a:pt x="1873122" y="1989068"/>
                  <a:pt x="1973928" y="1781105"/>
                  <a:pt x="1862803" y="1596955"/>
                </a:cubicBezTo>
                <a:cubicBezTo>
                  <a:pt x="1751678" y="1412805"/>
                  <a:pt x="1609596" y="1261992"/>
                  <a:pt x="1638965" y="1054030"/>
                </a:cubicBezTo>
                <a:cubicBezTo>
                  <a:pt x="1668334" y="846068"/>
                  <a:pt x="1921541" y="576987"/>
                  <a:pt x="2039016" y="349180"/>
                </a:cubicBezTo>
                <a:cubicBezTo>
                  <a:pt x="2156491" y="121373"/>
                  <a:pt x="1776285" y="-159613"/>
                  <a:pt x="1510378" y="111055"/>
                </a:cubicBezTo>
                <a:cubicBezTo>
                  <a:pt x="1244471" y="381723"/>
                  <a:pt x="1121440" y="576987"/>
                  <a:pt x="929353" y="630168"/>
                </a:cubicBezTo>
                <a:close/>
              </a:path>
            </a:pathLst>
          </a:cu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e7d195523061f1c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hidden="1">
            <a:extLst>
              <a:ext uri="{FF2B5EF4-FFF2-40B4-BE49-F238E27FC236}">
                <a16:creationId xmlns:a16="http://schemas.microsoft.com/office/drawing/2014/main" id="{56113D41-6CD2-438D-A52C-B3C099FC2520}"/>
              </a:ext>
            </a:extLst>
          </p:cNvPr>
          <p:cNvSpPr txBox="1"/>
          <p:nvPr/>
        </p:nvSpPr>
        <p:spPr>
          <a:xfrm>
            <a:off x="-355600" y="1803400"/>
            <a:ext cx="262251" cy="1016000"/>
          </a:xfrm>
          <a:prstGeom prst="rect">
            <a:avLst/>
          </a:prstGeom>
          <a:noFill/>
        </p:spPr>
        <p:txBody>
          <a:bodyPr vert="wordArtVert" rtlCol="0">
            <a:spAutoFit/>
          </a:bodyPr>
          <a:lstStyle/>
          <a:p>
            <a:r>
              <a:rPr lang="en-US" altLang="zh-CN" sz="100"/>
              <a:t>e7d195523061f1c074694c8bbf98be7b1e4b015d796375963FD28840057458461C7CA0DAD340D15583DEDFC2E3241C4F392EF3A8B4D067B40CF4F149DD7E51F346B0CAB1BCCF6DB2480C67273C6C9E4C347DA5D03FEF991BD9A733084F39F4556C9E6BC00C2E283D798B165B6AEB0B19E833B99C46B1ADBE7E14D85AB94AD64A73E7FB08D7AE2C4B</a:t>
            </a:r>
            <a:endParaRPr lang="zh-CN" altLang="en-US" sz="100"/>
          </a:p>
        </p:txBody>
      </p:sp>
      <p:pic>
        <p:nvPicPr>
          <p:cNvPr id="3" name="Picture 6" descr="Graphical user interface, application, Teams&#10;&#10;Description automatically generated">
            <a:extLst>
              <a:ext uri="{FF2B5EF4-FFF2-40B4-BE49-F238E27FC236}">
                <a16:creationId xmlns:a16="http://schemas.microsoft.com/office/drawing/2014/main" id="{85A39A73-BDCD-1CCF-6A75-71BCD2DEE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351" y="1255692"/>
            <a:ext cx="6432374" cy="3263834"/>
          </a:xfrm>
          <a:prstGeom prst="rect">
            <a:avLst/>
          </a:prstGeom>
        </p:spPr>
      </p:pic>
      <p:pic>
        <p:nvPicPr>
          <p:cNvPr id="4" name="图片 3">
            <a:extLst>
              <a:ext uri="{FF2B5EF4-FFF2-40B4-BE49-F238E27FC236}">
                <a16:creationId xmlns:a16="http://schemas.microsoft.com/office/drawing/2014/main" id="{C209D33C-0521-AE38-703A-4EF6CDB51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1612" y="-3833"/>
            <a:ext cx="1520388" cy="1520388"/>
          </a:xfrm>
          <a:prstGeom prst="rect">
            <a:avLst/>
          </a:prstGeom>
        </p:spPr>
      </p:pic>
    </p:spTree>
    <p:extLst>
      <p:ext uri="{BB962C8B-B14F-4D97-AF65-F5344CB8AC3E}">
        <p14:creationId xmlns:p14="http://schemas.microsoft.com/office/powerpoint/2010/main" val="15427472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106C57ED-E4BA-449B-9909-4A2CF328FEF4}"/>
              </a:ext>
            </a:extLst>
          </p:cNvPr>
          <p:cNvSpPr/>
          <p:nvPr/>
        </p:nvSpPr>
        <p:spPr>
          <a:xfrm>
            <a:off x="0" y="0"/>
            <a:ext cx="12192000" cy="6858000"/>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图形 22"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D5945A1B-AB88-4FDF-9123-F693726A7A66}"/>
              </a:ext>
            </a:extLst>
          </p:cNvPr>
          <p:cNvSpPr/>
          <p:nvPr/>
        </p:nvSpPr>
        <p:spPr>
          <a:xfrm>
            <a:off x="-1959432" y="-2654340"/>
            <a:ext cx="13491032" cy="10663632"/>
          </a:xfrm>
          <a:custGeom>
            <a:avLst/>
            <a:gdLst>
              <a:gd name="connsiteX0" fmla="*/ 994056 w 1380161"/>
              <a:gd name="connsiteY0" fmla="*/ 1040810 h 1090912"/>
              <a:gd name="connsiteX1" fmla="*/ 346070 w 1380161"/>
              <a:gd name="connsiteY1" fmla="*/ 1028808 h 1090912"/>
              <a:gd name="connsiteX2" fmla="*/ 66035 w 1380161"/>
              <a:gd name="connsiteY2" fmla="*/ 877647 h 1090912"/>
              <a:gd name="connsiteX3" fmla="*/ 27 w 1380161"/>
              <a:gd name="connsiteY3" fmla="*/ 696862 h 1090912"/>
              <a:gd name="connsiteX4" fmla="*/ 97563 w 1380161"/>
              <a:gd name="connsiteY4" fmla="*/ 491313 h 1090912"/>
              <a:gd name="connsiteX5" fmla="*/ 470562 w 1380161"/>
              <a:gd name="connsiteY5" fmla="*/ 391014 h 1090912"/>
              <a:gd name="connsiteX6" fmla="*/ 598292 w 1380161"/>
              <a:gd name="connsiteY6" fmla="*/ 181083 h 1090912"/>
              <a:gd name="connsiteX7" fmla="*/ 923762 w 1380161"/>
              <a:gd name="connsiteY7" fmla="*/ 3347 h 1090912"/>
              <a:gd name="connsiteX8" fmla="*/ 1377056 w 1380161"/>
              <a:gd name="connsiteY8" fmla="*/ 486931 h 1090912"/>
              <a:gd name="connsiteX9" fmla="*/ 1302571 w 1380161"/>
              <a:gd name="connsiteY9" fmla="*/ 817830 h 1090912"/>
              <a:gd name="connsiteX10" fmla="*/ 994056 w 1380161"/>
              <a:gd name="connsiteY10" fmla="*/ 1040810 h 109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0161" h="1090912">
                <a:moveTo>
                  <a:pt x="994056" y="1040810"/>
                </a:moveTo>
                <a:cubicBezTo>
                  <a:pt x="749644" y="1133774"/>
                  <a:pt x="535046" y="1077957"/>
                  <a:pt x="346070" y="1028808"/>
                </a:cubicBezTo>
                <a:cubicBezTo>
                  <a:pt x="180335" y="985660"/>
                  <a:pt x="111184" y="936321"/>
                  <a:pt x="66035" y="877647"/>
                </a:cubicBezTo>
                <a:cubicBezTo>
                  <a:pt x="47176" y="853072"/>
                  <a:pt x="-1307" y="788016"/>
                  <a:pt x="27" y="696862"/>
                </a:cubicBezTo>
                <a:cubicBezTo>
                  <a:pt x="122" y="691528"/>
                  <a:pt x="3932" y="569132"/>
                  <a:pt x="97563" y="491313"/>
                </a:cubicBezTo>
                <a:cubicBezTo>
                  <a:pt x="222150" y="387776"/>
                  <a:pt x="350737" y="488455"/>
                  <a:pt x="470562" y="391014"/>
                </a:cubicBezTo>
                <a:cubicBezTo>
                  <a:pt x="534760" y="338817"/>
                  <a:pt x="562954" y="255950"/>
                  <a:pt x="598292" y="181083"/>
                </a:cubicBezTo>
                <a:cubicBezTo>
                  <a:pt x="657728" y="55068"/>
                  <a:pt x="784601" y="-16751"/>
                  <a:pt x="923762" y="3347"/>
                </a:cubicBezTo>
                <a:cubicBezTo>
                  <a:pt x="1121310" y="31827"/>
                  <a:pt x="1347815" y="228994"/>
                  <a:pt x="1377056" y="486931"/>
                </a:cubicBezTo>
                <a:cubicBezTo>
                  <a:pt x="1381533" y="526841"/>
                  <a:pt x="1393535" y="674859"/>
                  <a:pt x="1302571" y="817830"/>
                </a:cubicBezTo>
                <a:cubicBezTo>
                  <a:pt x="1214179" y="957085"/>
                  <a:pt x="1081591" y="1007568"/>
                  <a:pt x="994056" y="1040810"/>
                </a:cubicBezTo>
                <a:close/>
              </a:path>
            </a:pathLst>
          </a:custGeom>
          <a:solidFill>
            <a:srgbClr val="3333CC"/>
          </a:solidFill>
          <a:ln>
            <a:noFill/>
          </a:ln>
          <a:effectLst>
            <a:outerShdw blurRad="1270000" dist="4318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图形 3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7620D0A0-7C90-4B04-B15F-522AFC92257C}"/>
              </a:ext>
            </a:extLst>
          </p:cNvPr>
          <p:cNvSpPr/>
          <p:nvPr/>
        </p:nvSpPr>
        <p:spPr>
          <a:xfrm rot="6199572">
            <a:off x="-3220587" y="1350208"/>
            <a:ext cx="9041554" cy="7967047"/>
          </a:xfrm>
          <a:custGeom>
            <a:avLst/>
            <a:gdLst>
              <a:gd name="connsiteX0" fmla="*/ 379346 w 1293552"/>
              <a:gd name="connsiteY0" fmla="*/ 63594 h 1139825"/>
              <a:gd name="connsiteX1" fmla="*/ 249520 w 1293552"/>
              <a:gd name="connsiteY1" fmla="*/ 380586 h 1139825"/>
              <a:gd name="connsiteX2" fmla="*/ 1394 w 1293552"/>
              <a:gd name="connsiteY2" fmla="*/ 826832 h 1139825"/>
              <a:gd name="connsiteX3" fmla="*/ 943702 w 1293552"/>
              <a:gd name="connsiteY3" fmla="*/ 1080578 h 1139825"/>
              <a:gd name="connsiteX4" fmla="*/ 1280792 w 1293552"/>
              <a:gd name="connsiteY4" fmla="*/ 765301 h 1139825"/>
              <a:gd name="connsiteX5" fmla="*/ 582895 w 1293552"/>
              <a:gd name="connsiteY5" fmla="*/ 62 h 1139825"/>
              <a:gd name="connsiteX6" fmla="*/ 379346 w 1293552"/>
              <a:gd name="connsiteY6" fmla="*/ 63594 h 11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3552" h="1139825">
                <a:moveTo>
                  <a:pt x="379346" y="63594"/>
                </a:moveTo>
                <a:cubicBezTo>
                  <a:pt x="287144" y="137889"/>
                  <a:pt x="292954" y="240664"/>
                  <a:pt x="249520" y="380586"/>
                </a:cubicBezTo>
                <a:cubicBezTo>
                  <a:pt x="157890" y="675956"/>
                  <a:pt x="-17370" y="699483"/>
                  <a:pt x="1394" y="826832"/>
                </a:cubicBezTo>
                <a:cubicBezTo>
                  <a:pt x="32160" y="1036287"/>
                  <a:pt x="546129" y="1245170"/>
                  <a:pt x="943702" y="1080578"/>
                </a:cubicBezTo>
                <a:cubicBezTo>
                  <a:pt x="1004472" y="1055432"/>
                  <a:pt x="1225357" y="963992"/>
                  <a:pt x="1280792" y="765301"/>
                </a:cubicBezTo>
                <a:cubicBezTo>
                  <a:pt x="1376233" y="423068"/>
                  <a:pt x="915794" y="-5938"/>
                  <a:pt x="582895" y="62"/>
                </a:cubicBezTo>
                <a:cubicBezTo>
                  <a:pt x="547843" y="634"/>
                  <a:pt x="455356" y="2253"/>
                  <a:pt x="379346" y="63594"/>
                </a:cubicBezTo>
                <a:close/>
              </a:path>
            </a:pathLst>
          </a:custGeom>
          <a:gradFill>
            <a:gsLst>
              <a:gs pos="0">
                <a:srgbClr val="99FF66"/>
              </a:gs>
              <a:gs pos="100000">
                <a:srgbClr val="00B0F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椭圆 5"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23B1B201-B6E0-48A9-87C2-4CAF1629426D}"/>
              </a:ext>
            </a:extLst>
          </p:cNvPr>
          <p:cNvSpPr/>
          <p:nvPr/>
        </p:nvSpPr>
        <p:spPr>
          <a:xfrm>
            <a:off x="10597093" y="3153204"/>
            <a:ext cx="2495550" cy="2495548"/>
          </a:xfrm>
          <a:prstGeom prst="ellipse">
            <a:avLst/>
          </a:prstGeom>
          <a:gradFill>
            <a:gsLst>
              <a:gs pos="0">
                <a:srgbClr val="99FF66">
                  <a:alpha val="63000"/>
                </a:srgbClr>
              </a:gs>
              <a:gs pos="100000">
                <a:srgbClr val="00B0F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EBA392F6-B8B6-4F38-BD78-4F5E390416A0}"/>
              </a:ext>
            </a:extLst>
          </p:cNvPr>
          <p:cNvSpPr/>
          <p:nvPr/>
        </p:nvSpPr>
        <p:spPr>
          <a:xfrm>
            <a:off x="2027540" y="3153204"/>
            <a:ext cx="8136921" cy="551593"/>
          </a:xfrm>
          <a:custGeom>
            <a:avLst/>
            <a:gdLst/>
            <a:ahLst/>
            <a:cxnLst/>
            <a:rect l="l" t="t" r="r" b="b"/>
            <a:pathLst>
              <a:path w="8136921" h="551593">
                <a:moveTo>
                  <a:pt x="2156032" y="164592"/>
                </a:moveTo>
                <a:lnTo>
                  <a:pt x="2087451" y="361950"/>
                </a:lnTo>
                <a:lnTo>
                  <a:pt x="2222325" y="361950"/>
                </a:lnTo>
                <a:close/>
                <a:moveTo>
                  <a:pt x="6947106" y="94392"/>
                </a:moveTo>
                <a:cubicBezTo>
                  <a:pt x="6932525" y="94504"/>
                  <a:pt x="6919375" y="97140"/>
                  <a:pt x="6907653" y="102301"/>
                </a:cubicBezTo>
                <a:cubicBezTo>
                  <a:pt x="6895931" y="107462"/>
                  <a:pt x="6886211" y="114481"/>
                  <a:pt x="6878491" y="123357"/>
                </a:cubicBezTo>
                <a:cubicBezTo>
                  <a:pt x="6871691" y="130504"/>
                  <a:pt x="6866401" y="139330"/>
                  <a:pt x="6862623" y="149836"/>
                </a:cubicBezTo>
                <a:cubicBezTo>
                  <a:pt x="6858844" y="160343"/>
                  <a:pt x="6856208" y="175380"/>
                  <a:pt x="6854716" y="194947"/>
                </a:cubicBezTo>
                <a:cubicBezTo>
                  <a:pt x="6853225" y="214515"/>
                  <a:pt x="6852509" y="241465"/>
                  <a:pt x="6852571" y="275797"/>
                </a:cubicBezTo>
                <a:cubicBezTo>
                  <a:pt x="6852509" y="310129"/>
                  <a:pt x="6853225" y="337078"/>
                  <a:pt x="6854716" y="356646"/>
                </a:cubicBezTo>
                <a:cubicBezTo>
                  <a:pt x="6856209" y="376214"/>
                  <a:pt x="6858844" y="391251"/>
                  <a:pt x="6862623" y="401757"/>
                </a:cubicBezTo>
                <a:cubicBezTo>
                  <a:pt x="6866401" y="412263"/>
                  <a:pt x="6871691" y="421089"/>
                  <a:pt x="6878491" y="428236"/>
                </a:cubicBezTo>
                <a:cubicBezTo>
                  <a:pt x="6886211" y="437113"/>
                  <a:pt x="6895931" y="444131"/>
                  <a:pt x="6907653" y="449292"/>
                </a:cubicBezTo>
                <a:cubicBezTo>
                  <a:pt x="6919375" y="454453"/>
                  <a:pt x="6932525" y="457089"/>
                  <a:pt x="6947106" y="457200"/>
                </a:cubicBezTo>
                <a:cubicBezTo>
                  <a:pt x="6961655" y="457089"/>
                  <a:pt x="6974679" y="454453"/>
                  <a:pt x="6986178" y="449292"/>
                </a:cubicBezTo>
                <a:cubicBezTo>
                  <a:pt x="6997677" y="444131"/>
                  <a:pt x="7007271" y="437113"/>
                  <a:pt x="7014958" y="428236"/>
                </a:cubicBezTo>
                <a:cubicBezTo>
                  <a:pt x="7021767" y="421089"/>
                  <a:pt x="7027123" y="412263"/>
                  <a:pt x="7031025" y="401757"/>
                </a:cubicBezTo>
                <a:cubicBezTo>
                  <a:pt x="7034926" y="391251"/>
                  <a:pt x="7037683" y="376214"/>
                  <a:pt x="7039298" y="356646"/>
                </a:cubicBezTo>
                <a:cubicBezTo>
                  <a:pt x="7040913" y="337078"/>
                  <a:pt x="7041693" y="310129"/>
                  <a:pt x="7041641" y="275797"/>
                </a:cubicBezTo>
                <a:cubicBezTo>
                  <a:pt x="7041693" y="241465"/>
                  <a:pt x="7040913" y="214515"/>
                  <a:pt x="7039298" y="194947"/>
                </a:cubicBezTo>
                <a:cubicBezTo>
                  <a:pt x="7037683" y="175380"/>
                  <a:pt x="7034926" y="160343"/>
                  <a:pt x="7031025" y="149836"/>
                </a:cubicBezTo>
                <a:cubicBezTo>
                  <a:pt x="7027123" y="139330"/>
                  <a:pt x="7021767" y="130504"/>
                  <a:pt x="7014958" y="123357"/>
                </a:cubicBezTo>
                <a:cubicBezTo>
                  <a:pt x="7007271" y="114481"/>
                  <a:pt x="6997677" y="107462"/>
                  <a:pt x="6986178" y="102301"/>
                </a:cubicBezTo>
                <a:cubicBezTo>
                  <a:pt x="6974679" y="97140"/>
                  <a:pt x="6961655" y="94504"/>
                  <a:pt x="6947106" y="94392"/>
                </a:cubicBezTo>
                <a:close/>
                <a:moveTo>
                  <a:pt x="7737729" y="4572"/>
                </a:moveTo>
                <a:lnTo>
                  <a:pt x="7843551" y="4572"/>
                </a:lnTo>
                <a:lnTo>
                  <a:pt x="7843551" y="357378"/>
                </a:lnTo>
                <a:cubicBezTo>
                  <a:pt x="7843885" y="388874"/>
                  <a:pt x="7852367" y="413321"/>
                  <a:pt x="7868996" y="430720"/>
                </a:cubicBezTo>
                <a:cubicBezTo>
                  <a:pt x="7885625" y="448119"/>
                  <a:pt x="7908401" y="456946"/>
                  <a:pt x="7937325" y="457200"/>
                </a:cubicBezTo>
                <a:cubicBezTo>
                  <a:pt x="7966279" y="456946"/>
                  <a:pt x="7989183" y="448119"/>
                  <a:pt x="8006035" y="430720"/>
                </a:cubicBezTo>
                <a:cubicBezTo>
                  <a:pt x="8022887" y="413321"/>
                  <a:pt x="8031495" y="388874"/>
                  <a:pt x="8031861" y="357378"/>
                </a:cubicBezTo>
                <a:lnTo>
                  <a:pt x="8031861" y="4572"/>
                </a:lnTo>
                <a:lnTo>
                  <a:pt x="8136921" y="4572"/>
                </a:lnTo>
                <a:lnTo>
                  <a:pt x="8136921" y="361188"/>
                </a:lnTo>
                <a:cubicBezTo>
                  <a:pt x="8136518" y="399756"/>
                  <a:pt x="8127513" y="433254"/>
                  <a:pt x="8109904" y="461682"/>
                </a:cubicBezTo>
                <a:cubicBezTo>
                  <a:pt x="8092296" y="490110"/>
                  <a:pt x="8068505" y="512148"/>
                  <a:pt x="8038531" y="527793"/>
                </a:cubicBezTo>
                <a:cubicBezTo>
                  <a:pt x="8008559" y="543439"/>
                  <a:pt x="7974823" y="551372"/>
                  <a:pt x="7937325" y="551593"/>
                </a:cubicBezTo>
                <a:cubicBezTo>
                  <a:pt x="7899827" y="551372"/>
                  <a:pt x="7866091" y="543439"/>
                  <a:pt x="7836118" y="527793"/>
                </a:cubicBezTo>
                <a:cubicBezTo>
                  <a:pt x="7806145" y="512148"/>
                  <a:pt x="7782355" y="490110"/>
                  <a:pt x="7764746" y="461682"/>
                </a:cubicBezTo>
                <a:cubicBezTo>
                  <a:pt x="7747138" y="433254"/>
                  <a:pt x="7738132" y="399756"/>
                  <a:pt x="7737729" y="361188"/>
                </a:cubicBezTo>
                <a:close/>
                <a:moveTo>
                  <a:pt x="5780151" y="4572"/>
                </a:moveTo>
                <a:lnTo>
                  <a:pt x="5895213" y="4572"/>
                </a:lnTo>
                <a:lnTo>
                  <a:pt x="5996511" y="223230"/>
                </a:lnTo>
                <a:lnTo>
                  <a:pt x="6096285" y="4572"/>
                </a:lnTo>
                <a:lnTo>
                  <a:pt x="6211348" y="4572"/>
                </a:lnTo>
                <a:lnTo>
                  <a:pt x="6048280" y="324557"/>
                </a:lnTo>
                <a:lnTo>
                  <a:pt x="6048280" y="547021"/>
                </a:lnTo>
                <a:lnTo>
                  <a:pt x="5943219" y="547021"/>
                </a:lnTo>
                <a:lnTo>
                  <a:pt x="5943219" y="324557"/>
                </a:lnTo>
                <a:close/>
                <a:moveTo>
                  <a:pt x="3974211" y="4572"/>
                </a:moveTo>
                <a:lnTo>
                  <a:pt x="4080034" y="4572"/>
                </a:lnTo>
                <a:lnTo>
                  <a:pt x="4080034" y="240753"/>
                </a:lnTo>
                <a:lnTo>
                  <a:pt x="4271296" y="4572"/>
                </a:lnTo>
                <a:lnTo>
                  <a:pt x="4400074" y="4572"/>
                </a:lnTo>
                <a:lnTo>
                  <a:pt x="4220242" y="220182"/>
                </a:lnTo>
                <a:lnTo>
                  <a:pt x="4413028" y="547021"/>
                </a:lnTo>
                <a:lnTo>
                  <a:pt x="4289584" y="547021"/>
                </a:lnTo>
                <a:lnTo>
                  <a:pt x="4150138" y="300178"/>
                </a:lnTo>
                <a:lnTo>
                  <a:pt x="4080034" y="383982"/>
                </a:lnTo>
                <a:lnTo>
                  <a:pt x="4080034" y="547021"/>
                </a:lnTo>
                <a:lnTo>
                  <a:pt x="3974211" y="547021"/>
                </a:lnTo>
                <a:close/>
                <a:moveTo>
                  <a:pt x="2945511" y="4572"/>
                </a:moveTo>
                <a:lnTo>
                  <a:pt x="3039914" y="4572"/>
                </a:lnTo>
                <a:lnTo>
                  <a:pt x="3254883" y="336747"/>
                </a:lnTo>
                <a:lnTo>
                  <a:pt x="3254883" y="4572"/>
                </a:lnTo>
                <a:lnTo>
                  <a:pt x="3360705" y="4572"/>
                </a:lnTo>
                <a:lnTo>
                  <a:pt x="3360705" y="547021"/>
                </a:lnTo>
                <a:lnTo>
                  <a:pt x="3266302" y="547021"/>
                </a:lnTo>
                <a:lnTo>
                  <a:pt x="3051334" y="214087"/>
                </a:lnTo>
                <a:lnTo>
                  <a:pt x="3051334" y="547021"/>
                </a:lnTo>
                <a:lnTo>
                  <a:pt x="2945511" y="547021"/>
                </a:lnTo>
                <a:close/>
                <a:moveTo>
                  <a:pt x="2111836" y="4572"/>
                </a:moveTo>
                <a:lnTo>
                  <a:pt x="2194893" y="4572"/>
                </a:lnTo>
                <a:lnTo>
                  <a:pt x="2393013" y="547021"/>
                </a:lnTo>
                <a:lnTo>
                  <a:pt x="2282523" y="547021"/>
                </a:lnTo>
                <a:lnTo>
                  <a:pt x="2250519" y="451008"/>
                </a:lnTo>
                <a:lnTo>
                  <a:pt x="2057733" y="451008"/>
                </a:lnTo>
                <a:lnTo>
                  <a:pt x="2024967" y="547021"/>
                </a:lnTo>
                <a:lnTo>
                  <a:pt x="1914477" y="547021"/>
                </a:lnTo>
                <a:close/>
                <a:moveTo>
                  <a:pt x="964311" y="4572"/>
                </a:moveTo>
                <a:lnTo>
                  <a:pt x="1070134" y="4572"/>
                </a:lnTo>
                <a:lnTo>
                  <a:pt x="1070134" y="226314"/>
                </a:lnTo>
                <a:lnTo>
                  <a:pt x="1253871" y="226314"/>
                </a:lnTo>
                <a:lnTo>
                  <a:pt x="1253871" y="4572"/>
                </a:lnTo>
                <a:lnTo>
                  <a:pt x="1359694" y="4572"/>
                </a:lnTo>
                <a:lnTo>
                  <a:pt x="1359694" y="547021"/>
                </a:lnTo>
                <a:lnTo>
                  <a:pt x="1253871" y="547021"/>
                </a:lnTo>
                <a:lnTo>
                  <a:pt x="1253871" y="319945"/>
                </a:lnTo>
                <a:lnTo>
                  <a:pt x="1070134" y="319945"/>
                </a:lnTo>
                <a:lnTo>
                  <a:pt x="1070134" y="547021"/>
                </a:lnTo>
                <a:lnTo>
                  <a:pt x="964311" y="547021"/>
                </a:lnTo>
                <a:close/>
                <a:moveTo>
                  <a:pt x="0" y="4572"/>
                </a:moveTo>
                <a:lnTo>
                  <a:pt x="389287" y="4572"/>
                </a:lnTo>
                <a:lnTo>
                  <a:pt x="389287" y="98965"/>
                </a:lnTo>
                <a:lnTo>
                  <a:pt x="247555" y="98965"/>
                </a:lnTo>
                <a:lnTo>
                  <a:pt x="247555" y="547021"/>
                </a:lnTo>
                <a:lnTo>
                  <a:pt x="141732" y="547021"/>
                </a:lnTo>
                <a:lnTo>
                  <a:pt x="141732" y="98965"/>
                </a:lnTo>
                <a:lnTo>
                  <a:pt x="0" y="98965"/>
                </a:lnTo>
                <a:close/>
                <a:moveTo>
                  <a:pt x="6947106" y="0"/>
                </a:moveTo>
                <a:cubicBezTo>
                  <a:pt x="6977840" y="95"/>
                  <a:pt x="7005185" y="5233"/>
                  <a:pt x="7029141" y="15415"/>
                </a:cubicBezTo>
                <a:cubicBezTo>
                  <a:pt x="7053097" y="25596"/>
                  <a:pt x="7074521" y="40250"/>
                  <a:pt x="7093411" y="59376"/>
                </a:cubicBezTo>
                <a:cubicBezTo>
                  <a:pt x="7119645" y="86524"/>
                  <a:pt x="7135506" y="117730"/>
                  <a:pt x="7140993" y="152993"/>
                </a:cubicBezTo>
                <a:cubicBezTo>
                  <a:pt x="7146481" y="188256"/>
                  <a:pt x="7148639" y="229191"/>
                  <a:pt x="7147465" y="275797"/>
                </a:cubicBezTo>
                <a:cubicBezTo>
                  <a:pt x="7148639" y="322403"/>
                  <a:pt x="7146481" y="363337"/>
                  <a:pt x="7140993" y="398600"/>
                </a:cubicBezTo>
                <a:cubicBezTo>
                  <a:pt x="7135506" y="433863"/>
                  <a:pt x="7119645" y="465069"/>
                  <a:pt x="7093411" y="492216"/>
                </a:cubicBezTo>
                <a:cubicBezTo>
                  <a:pt x="7074521" y="511342"/>
                  <a:pt x="7053097" y="525996"/>
                  <a:pt x="7029141" y="536178"/>
                </a:cubicBezTo>
                <a:cubicBezTo>
                  <a:pt x="7005185" y="546359"/>
                  <a:pt x="6977840" y="551497"/>
                  <a:pt x="6947106" y="551593"/>
                </a:cubicBezTo>
                <a:cubicBezTo>
                  <a:pt x="6916341" y="551497"/>
                  <a:pt x="6888868" y="546359"/>
                  <a:pt x="6864690" y="536178"/>
                </a:cubicBezTo>
                <a:cubicBezTo>
                  <a:pt x="6840512" y="525996"/>
                  <a:pt x="6818961" y="511342"/>
                  <a:pt x="6800040" y="492216"/>
                </a:cubicBezTo>
                <a:cubicBezTo>
                  <a:pt x="6773837" y="465069"/>
                  <a:pt x="6758103" y="433863"/>
                  <a:pt x="6752837" y="398600"/>
                </a:cubicBezTo>
                <a:cubicBezTo>
                  <a:pt x="6747572" y="363337"/>
                  <a:pt x="6745542" y="322403"/>
                  <a:pt x="6746747" y="275797"/>
                </a:cubicBezTo>
                <a:cubicBezTo>
                  <a:pt x="6745542" y="229191"/>
                  <a:pt x="6747572" y="188256"/>
                  <a:pt x="6752837" y="152993"/>
                </a:cubicBezTo>
                <a:cubicBezTo>
                  <a:pt x="6758103" y="117730"/>
                  <a:pt x="6773837" y="86524"/>
                  <a:pt x="6800040" y="59376"/>
                </a:cubicBezTo>
                <a:cubicBezTo>
                  <a:pt x="6818961" y="40250"/>
                  <a:pt x="6840512" y="25596"/>
                  <a:pt x="6864690" y="15415"/>
                </a:cubicBezTo>
                <a:cubicBezTo>
                  <a:pt x="6888868" y="5233"/>
                  <a:pt x="6916341" y="95"/>
                  <a:pt x="694710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任意多边形: 形状 2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E98A57DE-BCDB-4180-A7CB-F063D9D17AB3}"/>
              </a:ext>
            </a:extLst>
          </p:cNvPr>
          <p:cNvSpPr/>
          <p:nvPr/>
        </p:nvSpPr>
        <p:spPr>
          <a:xfrm rot="3662574">
            <a:off x="-4862713" y="2098566"/>
            <a:ext cx="9174818" cy="10113630"/>
          </a:xfrm>
          <a:custGeom>
            <a:avLst/>
            <a:gdLst>
              <a:gd name="connsiteX0" fmla="*/ 1117802 w 2122710"/>
              <a:gd name="connsiteY0" fmla="*/ 722354 h 2165409"/>
              <a:gd name="connsiteX1" fmla="*/ 365327 w 2122710"/>
              <a:gd name="connsiteY1" fmla="*/ 374691 h 2165409"/>
              <a:gd name="connsiteX2" fmla="*/ 3377 w 2122710"/>
              <a:gd name="connsiteY2" fmla="*/ 741404 h 2165409"/>
              <a:gd name="connsiteX3" fmla="*/ 560590 w 2122710"/>
              <a:gd name="connsiteY3" fmla="*/ 1155741 h 2165409"/>
              <a:gd name="connsiteX4" fmla="*/ 136727 w 2122710"/>
              <a:gd name="connsiteY4" fmla="*/ 1770104 h 2165409"/>
              <a:gd name="connsiteX5" fmla="*/ 670127 w 2122710"/>
              <a:gd name="connsiteY5" fmla="*/ 2165391 h 2165409"/>
              <a:gd name="connsiteX6" fmla="*/ 1108277 w 2122710"/>
              <a:gd name="connsiteY6" fmla="*/ 1755816 h 2165409"/>
              <a:gd name="connsiteX7" fmla="*/ 1817890 w 2122710"/>
              <a:gd name="connsiteY7" fmla="*/ 1955841 h 2165409"/>
              <a:gd name="connsiteX8" fmla="*/ 1946477 w 2122710"/>
              <a:gd name="connsiteY8" fmla="*/ 1508166 h 2165409"/>
              <a:gd name="connsiteX9" fmla="*/ 1575002 w 2122710"/>
              <a:gd name="connsiteY9" fmla="*/ 1189079 h 2165409"/>
              <a:gd name="connsiteX10" fmla="*/ 2122690 w 2122710"/>
              <a:gd name="connsiteY10" fmla="*/ 260391 h 2165409"/>
              <a:gd name="connsiteX11" fmla="*/ 1594052 w 2122710"/>
              <a:gd name="connsiteY11" fmla="*/ 22266 h 2165409"/>
              <a:gd name="connsiteX12" fmla="*/ 1117802 w 2122710"/>
              <a:gd name="connsiteY12" fmla="*/ 722354 h 2165409"/>
              <a:gd name="connsiteX0" fmla="*/ 1012804 w 2122488"/>
              <a:gd name="connsiteY0" fmla="*/ 531263 h 2155293"/>
              <a:gd name="connsiteX1" fmla="*/ 365104 w 2122488"/>
              <a:gd name="connsiteY1" fmla="*/ 364575 h 2155293"/>
              <a:gd name="connsiteX2" fmla="*/ 3154 w 2122488"/>
              <a:gd name="connsiteY2" fmla="*/ 731288 h 2155293"/>
              <a:gd name="connsiteX3" fmla="*/ 560367 w 2122488"/>
              <a:gd name="connsiteY3" fmla="*/ 1145625 h 2155293"/>
              <a:gd name="connsiteX4" fmla="*/ 136504 w 2122488"/>
              <a:gd name="connsiteY4" fmla="*/ 1759988 h 2155293"/>
              <a:gd name="connsiteX5" fmla="*/ 669904 w 2122488"/>
              <a:gd name="connsiteY5" fmla="*/ 2155275 h 2155293"/>
              <a:gd name="connsiteX6" fmla="*/ 1108054 w 2122488"/>
              <a:gd name="connsiteY6" fmla="*/ 1745700 h 2155293"/>
              <a:gd name="connsiteX7" fmla="*/ 1817667 w 2122488"/>
              <a:gd name="connsiteY7" fmla="*/ 1945725 h 2155293"/>
              <a:gd name="connsiteX8" fmla="*/ 1946254 w 2122488"/>
              <a:gd name="connsiteY8" fmla="*/ 1498050 h 2155293"/>
              <a:gd name="connsiteX9" fmla="*/ 1574779 w 2122488"/>
              <a:gd name="connsiteY9" fmla="*/ 1178963 h 2155293"/>
              <a:gd name="connsiteX10" fmla="*/ 2122467 w 2122488"/>
              <a:gd name="connsiteY10" fmla="*/ 250275 h 2155293"/>
              <a:gd name="connsiteX11" fmla="*/ 1593829 w 2122488"/>
              <a:gd name="connsiteY11" fmla="*/ 12150 h 2155293"/>
              <a:gd name="connsiteX12" fmla="*/ 1012804 w 2122488"/>
              <a:gd name="connsiteY12" fmla="*/ 531263 h 2155293"/>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574779 w 2122488"/>
              <a:gd name="connsiteY9" fmla="*/ 1178963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722416 w 2122488"/>
              <a:gd name="connsiteY9" fmla="*/ 955125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09656 w 2119340"/>
              <a:gd name="connsiteY0" fmla="*/ 531263 h 2155619"/>
              <a:gd name="connsiteX1" fmla="*/ 361956 w 2119340"/>
              <a:gd name="connsiteY1" fmla="*/ 364575 h 2155619"/>
              <a:gd name="connsiteX2" fmla="*/ 6 w 2119340"/>
              <a:gd name="connsiteY2" fmla="*/ 731288 h 2155619"/>
              <a:gd name="connsiteX3" fmla="*/ 352432 w 2119340"/>
              <a:gd name="connsiteY3" fmla="*/ 1164675 h 2155619"/>
              <a:gd name="connsiteX4" fmla="*/ 133356 w 2119340"/>
              <a:gd name="connsiteY4" fmla="*/ 1759988 h 2155619"/>
              <a:gd name="connsiteX5" fmla="*/ 666756 w 2119340"/>
              <a:gd name="connsiteY5" fmla="*/ 2155275 h 2155619"/>
              <a:gd name="connsiteX6" fmla="*/ 1109669 w 2119340"/>
              <a:gd name="connsiteY6" fmla="*/ 1831425 h 2155619"/>
              <a:gd name="connsiteX7" fmla="*/ 1814519 w 2119340"/>
              <a:gd name="connsiteY7" fmla="*/ 1945725 h 2155619"/>
              <a:gd name="connsiteX8" fmla="*/ 1943106 w 2119340"/>
              <a:gd name="connsiteY8" fmla="*/ 1498050 h 2155619"/>
              <a:gd name="connsiteX9" fmla="*/ 1719268 w 2119340"/>
              <a:gd name="connsiteY9" fmla="*/ 955125 h 2155619"/>
              <a:gd name="connsiteX10" fmla="*/ 2119319 w 2119340"/>
              <a:gd name="connsiteY10" fmla="*/ 250275 h 2155619"/>
              <a:gd name="connsiteX11" fmla="*/ 1590681 w 2119340"/>
              <a:gd name="connsiteY11" fmla="*/ 12150 h 2155619"/>
              <a:gd name="connsiteX12" fmla="*/ 1009656 w 2119340"/>
              <a:gd name="connsiteY12" fmla="*/ 531263 h 2155619"/>
              <a:gd name="connsiteX0" fmla="*/ 909645 w 2019329"/>
              <a:gd name="connsiteY0" fmla="*/ 531263 h 2155619"/>
              <a:gd name="connsiteX1" fmla="*/ 261945 w 2019329"/>
              <a:gd name="connsiteY1" fmla="*/ 364575 h 2155619"/>
              <a:gd name="connsiteX2" fmla="*/ 8 w 2019329"/>
              <a:gd name="connsiteY2" fmla="*/ 636038 h 2155619"/>
              <a:gd name="connsiteX3" fmla="*/ 252421 w 2019329"/>
              <a:gd name="connsiteY3" fmla="*/ 1164675 h 2155619"/>
              <a:gd name="connsiteX4" fmla="*/ 33345 w 2019329"/>
              <a:gd name="connsiteY4" fmla="*/ 1759988 h 2155619"/>
              <a:gd name="connsiteX5" fmla="*/ 566745 w 2019329"/>
              <a:gd name="connsiteY5" fmla="*/ 2155275 h 2155619"/>
              <a:gd name="connsiteX6" fmla="*/ 1009658 w 2019329"/>
              <a:gd name="connsiteY6" fmla="*/ 1831425 h 2155619"/>
              <a:gd name="connsiteX7" fmla="*/ 1714508 w 2019329"/>
              <a:gd name="connsiteY7" fmla="*/ 1945725 h 2155619"/>
              <a:gd name="connsiteX8" fmla="*/ 1843095 w 2019329"/>
              <a:gd name="connsiteY8" fmla="*/ 1498050 h 2155619"/>
              <a:gd name="connsiteX9" fmla="*/ 1619257 w 2019329"/>
              <a:gd name="connsiteY9" fmla="*/ 955125 h 2155619"/>
              <a:gd name="connsiteX10" fmla="*/ 2019308 w 2019329"/>
              <a:gd name="connsiteY10" fmla="*/ 250275 h 2155619"/>
              <a:gd name="connsiteX11" fmla="*/ 1490670 w 2019329"/>
              <a:gd name="connsiteY11" fmla="*/ 12150 h 2155619"/>
              <a:gd name="connsiteX12" fmla="*/ 909645 w 2019329"/>
              <a:gd name="connsiteY12" fmla="*/ 531263 h 2155619"/>
              <a:gd name="connsiteX0" fmla="*/ 910202 w 2019886"/>
              <a:gd name="connsiteY0" fmla="*/ 531263 h 2155619"/>
              <a:gd name="connsiteX1" fmla="*/ 338702 w 2019886"/>
              <a:gd name="connsiteY1" fmla="*/ 331237 h 2155619"/>
              <a:gd name="connsiteX2" fmla="*/ 565 w 2019886"/>
              <a:gd name="connsiteY2" fmla="*/ 636038 h 2155619"/>
              <a:gd name="connsiteX3" fmla="*/ 252978 w 2019886"/>
              <a:gd name="connsiteY3" fmla="*/ 1164675 h 2155619"/>
              <a:gd name="connsiteX4" fmla="*/ 33902 w 2019886"/>
              <a:gd name="connsiteY4" fmla="*/ 1759988 h 2155619"/>
              <a:gd name="connsiteX5" fmla="*/ 567302 w 2019886"/>
              <a:gd name="connsiteY5" fmla="*/ 2155275 h 2155619"/>
              <a:gd name="connsiteX6" fmla="*/ 1010215 w 2019886"/>
              <a:gd name="connsiteY6" fmla="*/ 1831425 h 2155619"/>
              <a:gd name="connsiteX7" fmla="*/ 1715065 w 2019886"/>
              <a:gd name="connsiteY7" fmla="*/ 1945725 h 2155619"/>
              <a:gd name="connsiteX8" fmla="*/ 1843652 w 2019886"/>
              <a:gd name="connsiteY8" fmla="*/ 1498050 h 2155619"/>
              <a:gd name="connsiteX9" fmla="*/ 1619814 w 2019886"/>
              <a:gd name="connsiteY9" fmla="*/ 955125 h 2155619"/>
              <a:gd name="connsiteX10" fmla="*/ 2019865 w 2019886"/>
              <a:gd name="connsiteY10" fmla="*/ 250275 h 2155619"/>
              <a:gd name="connsiteX11" fmla="*/ 1491227 w 2019886"/>
              <a:gd name="connsiteY11" fmla="*/ 12150 h 2155619"/>
              <a:gd name="connsiteX12" fmla="*/ 910202 w 2019886"/>
              <a:gd name="connsiteY12" fmla="*/ 531263 h 2155619"/>
              <a:gd name="connsiteX0" fmla="*/ 915914 w 2025598"/>
              <a:gd name="connsiteY0" fmla="*/ 531263 h 2155619"/>
              <a:gd name="connsiteX1" fmla="*/ 344414 w 2025598"/>
              <a:gd name="connsiteY1" fmla="*/ 331237 h 2155619"/>
              <a:gd name="connsiteX2" fmla="*/ 6277 w 2025598"/>
              <a:gd name="connsiteY2" fmla="*/ 636038 h 2155619"/>
              <a:gd name="connsiteX3" fmla="*/ 258690 w 2025598"/>
              <a:gd name="connsiteY3" fmla="*/ 1164675 h 2155619"/>
              <a:gd name="connsiteX4" fmla="*/ 39614 w 2025598"/>
              <a:gd name="connsiteY4" fmla="*/ 1759988 h 2155619"/>
              <a:gd name="connsiteX5" fmla="*/ 573014 w 2025598"/>
              <a:gd name="connsiteY5" fmla="*/ 2155275 h 2155619"/>
              <a:gd name="connsiteX6" fmla="*/ 1015927 w 2025598"/>
              <a:gd name="connsiteY6" fmla="*/ 1831425 h 2155619"/>
              <a:gd name="connsiteX7" fmla="*/ 1720777 w 2025598"/>
              <a:gd name="connsiteY7" fmla="*/ 1945725 h 2155619"/>
              <a:gd name="connsiteX8" fmla="*/ 1849364 w 2025598"/>
              <a:gd name="connsiteY8" fmla="*/ 1498050 h 2155619"/>
              <a:gd name="connsiteX9" fmla="*/ 1625526 w 2025598"/>
              <a:gd name="connsiteY9" fmla="*/ 955125 h 2155619"/>
              <a:gd name="connsiteX10" fmla="*/ 2025577 w 2025598"/>
              <a:gd name="connsiteY10" fmla="*/ 250275 h 2155619"/>
              <a:gd name="connsiteX11" fmla="*/ 1496939 w 2025598"/>
              <a:gd name="connsiteY11" fmla="*/ 12150 h 2155619"/>
              <a:gd name="connsiteX12" fmla="*/ 915914 w 2025598"/>
              <a:gd name="connsiteY12" fmla="*/ 531263 h 2155619"/>
              <a:gd name="connsiteX0" fmla="*/ 916130 w 2025814"/>
              <a:gd name="connsiteY0" fmla="*/ 531263 h 2155619"/>
              <a:gd name="connsiteX1" fmla="*/ 344630 w 2025814"/>
              <a:gd name="connsiteY1" fmla="*/ 331237 h 2155619"/>
              <a:gd name="connsiteX2" fmla="*/ 6493 w 2025814"/>
              <a:gd name="connsiteY2" fmla="*/ 636038 h 2155619"/>
              <a:gd name="connsiteX3" fmla="*/ 258906 w 2025814"/>
              <a:gd name="connsiteY3" fmla="*/ 1164675 h 2155619"/>
              <a:gd name="connsiteX4" fmla="*/ 39830 w 2025814"/>
              <a:gd name="connsiteY4" fmla="*/ 1759988 h 2155619"/>
              <a:gd name="connsiteX5" fmla="*/ 573230 w 2025814"/>
              <a:gd name="connsiteY5" fmla="*/ 2155275 h 2155619"/>
              <a:gd name="connsiteX6" fmla="*/ 1016143 w 2025814"/>
              <a:gd name="connsiteY6" fmla="*/ 1831425 h 2155619"/>
              <a:gd name="connsiteX7" fmla="*/ 1720993 w 2025814"/>
              <a:gd name="connsiteY7" fmla="*/ 1945725 h 2155619"/>
              <a:gd name="connsiteX8" fmla="*/ 1849580 w 2025814"/>
              <a:gd name="connsiteY8" fmla="*/ 1498050 h 2155619"/>
              <a:gd name="connsiteX9" fmla="*/ 1625742 w 2025814"/>
              <a:gd name="connsiteY9" fmla="*/ 955125 h 2155619"/>
              <a:gd name="connsiteX10" fmla="*/ 2025793 w 2025814"/>
              <a:gd name="connsiteY10" fmla="*/ 250275 h 2155619"/>
              <a:gd name="connsiteX11" fmla="*/ 1497155 w 2025814"/>
              <a:gd name="connsiteY11" fmla="*/ 12150 h 2155619"/>
              <a:gd name="connsiteX12" fmla="*/ 916130 w 2025814"/>
              <a:gd name="connsiteY12" fmla="*/ 531263 h 2155619"/>
              <a:gd name="connsiteX0" fmla="*/ 916130 w 2025814"/>
              <a:gd name="connsiteY0" fmla="*/ 575222 h 2199578"/>
              <a:gd name="connsiteX1" fmla="*/ 344630 w 2025814"/>
              <a:gd name="connsiteY1" fmla="*/ 375196 h 2199578"/>
              <a:gd name="connsiteX2" fmla="*/ 6493 w 2025814"/>
              <a:gd name="connsiteY2" fmla="*/ 679997 h 2199578"/>
              <a:gd name="connsiteX3" fmla="*/ 258906 w 2025814"/>
              <a:gd name="connsiteY3" fmla="*/ 1208634 h 2199578"/>
              <a:gd name="connsiteX4" fmla="*/ 39830 w 2025814"/>
              <a:gd name="connsiteY4" fmla="*/ 1803947 h 2199578"/>
              <a:gd name="connsiteX5" fmla="*/ 573230 w 2025814"/>
              <a:gd name="connsiteY5" fmla="*/ 2199234 h 2199578"/>
              <a:gd name="connsiteX6" fmla="*/ 1016143 w 2025814"/>
              <a:gd name="connsiteY6" fmla="*/ 1875384 h 2199578"/>
              <a:gd name="connsiteX7" fmla="*/ 1720993 w 2025814"/>
              <a:gd name="connsiteY7" fmla="*/ 1989684 h 2199578"/>
              <a:gd name="connsiteX8" fmla="*/ 1849580 w 2025814"/>
              <a:gd name="connsiteY8" fmla="*/ 1542009 h 2199578"/>
              <a:gd name="connsiteX9" fmla="*/ 1625742 w 2025814"/>
              <a:gd name="connsiteY9" fmla="*/ 999084 h 2199578"/>
              <a:gd name="connsiteX10" fmla="*/ 2025793 w 2025814"/>
              <a:gd name="connsiteY10" fmla="*/ 294234 h 2199578"/>
              <a:gd name="connsiteX11" fmla="*/ 1497155 w 2025814"/>
              <a:gd name="connsiteY11" fmla="*/ 56109 h 2199578"/>
              <a:gd name="connsiteX12" fmla="*/ 916130 w 2025814"/>
              <a:gd name="connsiteY12" fmla="*/ 575222 h 2199578"/>
              <a:gd name="connsiteX0" fmla="*/ 916130 w 2025821"/>
              <a:gd name="connsiteY0" fmla="*/ 624362 h 2248718"/>
              <a:gd name="connsiteX1" fmla="*/ 344630 w 2025821"/>
              <a:gd name="connsiteY1" fmla="*/ 424336 h 2248718"/>
              <a:gd name="connsiteX2" fmla="*/ 6493 w 2025821"/>
              <a:gd name="connsiteY2" fmla="*/ 729137 h 2248718"/>
              <a:gd name="connsiteX3" fmla="*/ 258906 w 2025821"/>
              <a:gd name="connsiteY3" fmla="*/ 1257774 h 2248718"/>
              <a:gd name="connsiteX4" fmla="*/ 39830 w 2025821"/>
              <a:gd name="connsiteY4" fmla="*/ 1853087 h 2248718"/>
              <a:gd name="connsiteX5" fmla="*/ 573230 w 2025821"/>
              <a:gd name="connsiteY5" fmla="*/ 2248374 h 2248718"/>
              <a:gd name="connsiteX6" fmla="*/ 1016143 w 2025821"/>
              <a:gd name="connsiteY6" fmla="*/ 1924524 h 2248718"/>
              <a:gd name="connsiteX7" fmla="*/ 1720993 w 2025821"/>
              <a:gd name="connsiteY7" fmla="*/ 2038824 h 2248718"/>
              <a:gd name="connsiteX8" fmla="*/ 1849580 w 2025821"/>
              <a:gd name="connsiteY8" fmla="*/ 1591149 h 2248718"/>
              <a:gd name="connsiteX9" fmla="*/ 1625742 w 2025821"/>
              <a:gd name="connsiteY9" fmla="*/ 1048224 h 2248718"/>
              <a:gd name="connsiteX10" fmla="*/ 2025793 w 2025821"/>
              <a:gd name="connsiteY10" fmla="*/ 343374 h 2248718"/>
              <a:gd name="connsiteX11" fmla="*/ 1497155 w 2025821"/>
              <a:gd name="connsiteY11" fmla="*/ 105249 h 2248718"/>
              <a:gd name="connsiteX12" fmla="*/ 916130 w 2025821"/>
              <a:gd name="connsiteY12" fmla="*/ 624362 h 2248718"/>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18"/>
              <a:gd name="connsiteX1" fmla="*/ 344630 w 2047724"/>
              <a:gd name="connsiteY1" fmla="*/ 430142 h 2254518"/>
              <a:gd name="connsiteX2" fmla="*/ 6493 w 2047724"/>
              <a:gd name="connsiteY2" fmla="*/ 734943 h 2254518"/>
              <a:gd name="connsiteX3" fmla="*/ 258906 w 2047724"/>
              <a:gd name="connsiteY3" fmla="*/ 1263580 h 2254518"/>
              <a:gd name="connsiteX4" fmla="*/ 39830 w 2047724"/>
              <a:gd name="connsiteY4" fmla="*/ 1858893 h 2254518"/>
              <a:gd name="connsiteX5" fmla="*/ 573230 w 2047724"/>
              <a:gd name="connsiteY5" fmla="*/ 2254180 h 2254518"/>
              <a:gd name="connsiteX6" fmla="*/ 1016143 w 2047724"/>
              <a:gd name="connsiteY6" fmla="*/ 1930330 h 2254518"/>
              <a:gd name="connsiteX7" fmla="*/ 1720993 w 2047724"/>
              <a:gd name="connsiteY7" fmla="*/ 2044630 h 2254518"/>
              <a:gd name="connsiteX8" fmla="*/ 1849580 w 2047724"/>
              <a:gd name="connsiteY8" fmla="*/ 1596955 h 2254518"/>
              <a:gd name="connsiteX9" fmla="*/ 1625742 w 2047724"/>
              <a:gd name="connsiteY9" fmla="*/ 1054030 h 2254518"/>
              <a:gd name="connsiteX10" fmla="*/ 2025793 w 2047724"/>
              <a:gd name="connsiteY10" fmla="*/ 349180 h 2254518"/>
              <a:gd name="connsiteX11" fmla="*/ 1497155 w 2047724"/>
              <a:gd name="connsiteY11" fmla="*/ 111055 h 2254518"/>
              <a:gd name="connsiteX12" fmla="*/ 916130 w 2047724"/>
              <a:gd name="connsiteY12" fmla="*/ 630168 h 2254518"/>
              <a:gd name="connsiteX0" fmla="*/ 916130 w 2047724"/>
              <a:gd name="connsiteY0" fmla="*/ 630168 h 2270640"/>
              <a:gd name="connsiteX1" fmla="*/ 344630 w 2047724"/>
              <a:gd name="connsiteY1" fmla="*/ 430142 h 2270640"/>
              <a:gd name="connsiteX2" fmla="*/ 6493 w 2047724"/>
              <a:gd name="connsiteY2" fmla="*/ 734943 h 2270640"/>
              <a:gd name="connsiteX3" fmla="*/ 258906 w 2047724"/>
              <a:gd name="connsiteY3" fmla="*/ 1263580 h 2270640"/>
              <a:gd name="connsiteX4" fmla="*/ 39830 w 2047724"/>
              <a:gd name="connsiteY4" fmla="*/ 1858893 h 2270640"/>
              <a:gd name="connsiteX5" fmla="*/ 573230 w 2047724"/>
              <a:gd name="connsiteY5" fmla="*/ 2254180 h 2270640"/>
              <a:gd name="connsiteX6" fmla="*/ 1016143 w 2047724"/>
              <a:gd name="connsiteY6" fmla="*/ 1930330 h 2270640"/>
              <a:gd name="connsiteX7" fmla="*/ 1720993 w 2047724"/>
              <a:gd name="connsiteY7" fmla="*/ 2044630 h 2270640"/>
              <a:gd name="connsiteX8" fmla="*/ 1849580 w 2047724"/>
              <a:gd name="connsiteY8" fmla="*/ 1596955 h 2270640"/>
              <a:gd name="connsiteX9" fmla="*/ 1625742 w 2047724"/>
              <a:gd name="connsiteY9" fmla="*/ 1054030 h 2270640"/>
              <a:gd name="connsiteX10" fmla="*/ 2025793 w 2047724"/>
              <a:gd name="connsiteY10" fmla="*/ 349180 h 2270640"/>
              <a:gd name="connsiteX11" fmla="*/ 1497155 w 2047724"/>
              <a:gd name="connsiteY11" fmla="*/ 111055 h 2270640"/>
              <a:gd name="connsiteX12" fmla="*/ 916130 w 2047724"/>
              <a:gd name="connsiteY12" fmla="*/ 630168 h 2270640"/>
              <a:gd name="connsiteX0" fmla="*/ 916130 w 2047724"/>
              <a:gd name="connsiteY0" fmla="*/ 630168 h 2271833"/>
              <a:gd name="connsiteX1" fmla="*/ 344630 w 2047724"/>
              <a:gd name="connsiteY1" fmla="*/ 430142 h 2271833"/>
              <a:gd name="connsiteX2" fmla="*/ 6493 w 2047724"/>
              <a:gd name="connsiteY2" fmla="*/ 734943 h 2271833"/>
              <a:gd name="connsiteX3" fmla="*/ 258906 w 2047724"/>
              <a:gd name="connsiteY3" fmla="*/ 1263580 h 2271833"/>
              <a:gd name="connsiteX4" fmla="*/ 39830 w 2047724"/>
              <a:gd name="connsiteY4" fmla="*/ 1858893 h 2271833"/>
              <a:gd name="connsiteX5" fmla="*/ 573230 w 2047724"/>
              <a:gd name="connsiteY5" fmla="*/ 2254180 h 2271833"/>
              <a:gd name="connsiteX6" fmla="*/ 1016143 w 2047724"/>
              <a:gd name="connsiteY6" fmla="*/ 1930330 h 2271833"/>
              <a:gd name="connsiteX7" fmla="*/ 1720993 w 2047724"/>
              <a:gd name="connsiteY7" fmla="*/ 2044630 h 2271833"/>
              <a:gd name="connsiteX8" fmla="*/ 1849580 w 2047724"/>
              <a:gd name="connsiteY8" fmla="*/ 1596955 h 2271833"/>
              <a:gd name="connsiteX9" fmla="*/ 1625742 w 2047724"/>
              <a:gd name="connsiteY9" fmla="*/ 1054030 h 2271833"/>
              <a:gd name="connsiteX10" fmla="*/ 2025793 w 2047724"/>
              <a:gd name="connsiteY10" fmla="*/ 349180 h 2271833"/>
              <a:gd name="connsiteX11" fmla="*/ 1497155 w 2047724"/>
              <a:gd name="connsiteY11" fmla="*/ 111055 h 2271833"/>
              <a:gd name="connsiteX12" fmla="*/ 916130 w 2047724"/>
              <a:gd name="connsiteY12" fmla="*/ 630168 h 2271833"/>
              <a:gd name="connsiteX0" fmla="*/ 929353 w 2060947"/>
              <a:gd name="connsiteY0" fmla="*/ 630168 h 2271833"/>
              <a:gd name="connsiteX1" fmla="*/ 357853 w 2060947"/>
              <a:gd name="connsiteY1" fmla="*/ 430142 h 2271833"/>
              <a:gd name="connsiteX2" fmla="*/ 19716 w 2060947"/>
              <a:gd name="connsiteY2" fmla="*/ 734943 h 2271833"/>
              <a:gd name="connsiteX3" fmla="*/ 272129 w 2060947"/>
              <a:gd name="connsiteY3" fmla="*/ 1263580 h 2271833"/>
              <a:gd name="connsiteX4" fmla="*/ 53053 w 2060947"/>
              <a:gd name="connsiteY4" fmla="*/ 1858893 h 2271833"/>
              <a:gd name="connsiteX5" fmla="*/ 586453 w 2060947"/>
              <a:gd name="connsiteY5" fmla="*/ 2254180 h 2271833"/>
              <a:gd name="connsiteX6" fmla="*/ 1029366 w 2060947"/>
              <a:gd name="connsiteY6" fmla="*/ 1930330 h 2271833"/>
              <a:gd name="connsiteX7" fmla="*/ 1734216 w 2060947"/>
              <a:gd name="connsiteY7" fmla="*/ 2044630 h 2271833"/>
              <a:gd name="connsiteX8" fmla="*/ 1862803 w 2060947"/>
              <a:gd name="connsiteY8" fmla="*/ 1596955 h 2271833"/>
              <a:gd name="connsiteX9" fmla="*/ 1638965 w 2060947"/>
              <a:gd name="connsiteY9" fmla="*/ 1054030 h 2271833"/>
              <a:gd name="connsiteX10" fmla="*/ 2039016 w 2060947"/>
              <a:gd name="connsiteY10" fmla="*/ 349180 h 2271833"/>
              <a:gd name="connsiteX11" fmla="*/ 1510378 w 2060947"/>
              <a:gd name="connsiteY11" fmla="*/ 111055 h 2271833"/>
              <a:gd name="connsiteX12" fmla="*/ 929353 w 2060947"/>
              <a:gd name="connsiteY12" fmla="*/ 630168 h 227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0947" h="2271833">
                <a:moveTo>
                  <a:pt x="929353" y="630168"/>
                </a:moveTo>
                <a:cubicBezTo>
                  <a:pt x="737266" y="683349"/>
                  <a:pt x="518984" y="503167"/>
                  <a:pt x="357853" y="430142"/>
                </a:cubicBezTo>
                <a:cubicBezTo>
                  <a:pt x="196722" y="357117"/>
                  <a:pt x="-75534" y="534124"/>
                  <a:pt x="19716" y="734943"/>
                </a:cubicBezTo>
                <a:cubicBezTo>
                  <a:pt x="114966" y="935762"/>
                  <a:pt x="266573" y="1076255"/>
                  <a:pt x="272129" y="1263580"/>
                </a:cubicBezTo>
                <a:cubicBezTo>
                  <a:pt x="277685" y="1450905"/>
                  <a:pt x="100679" y="1665218"/>
                  <a:pt x="53053" y="1858893"/>
                </a:cubicBezTo>
                <a:cubicBezTo>
                  <a:pt x="5427" y="2052568"/>
                  <a:pt x="304672" y="2347049"/>
                  <a:pt x="586453" y="2254180"/>
                </a:cubicBezTo>
                <a:cubicBezTo>
                  <a:pt x="868234" y="2161311"/>
                  <a:pt x="776159" y="1960492"/>
                  <a:pt x="1029366" y="1930330"/>
                </a:cubicBezTo>
                <a:cubicBezTo>
                  <a:pt x="1282573" y="1900168"/>
                  <a:pt x="1595310" y="2100192"/>
                  <a:pt x="1734216" y="2044630"/>
                </a:cubicBezTo>
                <a:cubicBezTo>
                  <a:pt x="1873122" y="1989068"/>
                  <a:pt x="1973928" y="1781105"/>
                  <a:pt x="1862803" y="1596955"/>
                </a:cubicBezTo>
                <a:cubicBezTo>
                  <a:pt x="1751678" y="1412805"/>
                  <a:pt x="1609596" y="1261992"/>
                  <a:pt x="1638965" y="1054030"/>
                </a:cubicBezTo>
                <a:cubicBezTo>
                  <a:pt x="1668334" y="846068"/>
                  <a:pt x="1921541" y="576987"/>
                  <a:pt x="2039016" y="349180"/>
                </a:cubicBezTo>
                <a:cubicBezTo>
                  <a:pt x="2156491" y="121373"/>
                  <a:pt x="1776285" y="-159613"/>
                  <a:pt x="1510378" y="111055"/>
                </a:cubicBezTo>
                <a:cubicBezTo>
                  <a:pt x="1244471" y="381723"/>
                  <a:pt x="1121440" y="576987"/>
                  <a:pt x="929353" y="630168"/>
                </a:cubicBezTo>
                <a:close/>
              </a:path>
            </a:pathLst>
          </a:cu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弧形 3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6D4F278C-75D4-442A-99E3-E908444C4BDB}"/>
              </a:ext>
            </a:extLst>
          </p:cNvPr>
          <p:cNvSpPr/>
          <p:nvPr/>
        </p:nvSpPr>
        <p:spPr>
          <a:xfrm rot="17721688">
            <a:off x="10004865" y="4594901"/>
            <a:ext cx="410732" cy="410732"/>
          </a:xfrm>
          <a:prstGeom prst="arc">
            <a:avLst>
              <a:gd name="adj1" fmla="val 87888"/>
              <a:gd name="adj2" fmla="val 15839412"/>
            </a:avLst>
          </a:prstGeom>
          <a:ln w="88900" cap="rnd">
            <a:solidFill>
              <a:srgbClr val="35CBE9">
                <a:alpha val="68000"/>
              </a:srgb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椭圆 3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747FA116-354C-4967-8DE0-550B0FDEBF5A}"/>
              </a:ext>
            </a:extLst>
          </p:cNvPr>
          <p:cNvSpPr/>
          <p:nvPr/>
        </p:nvSpPr>
        <p:spPr>
          <a:xfrm>
            <a:off x="5476853" y="1788668"/>
            <a:ext cx="269066" cy="269066"/>
          </a:xfrm>
          <a:prstGeom prst="ellipse">
            <a:avLst/>
          </a:prstGeom>
          <a:solidFill>
            <a:srgbClr val="35CBE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e7d195523061f1c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hidden="1">
            <a:extLst>
              <a:ext uri="{FF2B5EF4-FFF2-40B4-BE49-F238E27FC236}">
                <a16:creationId xmlns:a16="http://schemas.microsoft.com/office/drawing/2014/main" id="{219D0BCB-3262-4365-BF25-98120F817A9C}"/>
              </a:ext>
            </a:extLst>
          </p:cNvPr>
          <p:cNvSpPr txBox="1"/>
          <p:nvPr/>
        </p:nvSpPr>
        <p:spPr>
          <a:xfrm>
            <a:off x="-355600" y="1803400"/>
            <a:ext cx="262251" cy="1016000"/>
          </a:xfrm>
          <a:prstGeom prst="rect">
            <a:avLst/>
          </a:prstGeom>
          <a:noFill/>
        </p:spPr>
        <p:txBody>
          <a:bodyPr vert="wordArtVert" rtlCol="0">
            <a:spAutoFit/>
          </a:bodyPr>
          <a:lstStyle/>
          <a:p>
            <a:r>
              <a:rPr lang="en-US" altLang="zh-CN" sz="100"/>
              <a:t>e7d195523061f1c074694c8bbf98be7b1e4b015d796375963FD28840057458461C7CA0DAD340D15583DEDFC2E3241C4F392EF3A8B4D067B40CF4F149DD7E51F346B0CAB1BCCF6DB2480C67273C6C9E4C347DA5D03FEF991BD9A733084F39F4556C9E6BC00C2E283D798B165B6AEB0B19E833B99C46B1ADBE7E14D85AB94AD64A73E7FB08D7AE2C4B</a:t>
            </a:r>
            <a:endParaRPr lang="zh-CN" altLang="en-US" sz="100"/>
          </a:p>
        </p:txBody>
      </p:sp>
      <p:pic>
        <p:nvPicPr>
          <p:cNvPr id="3" name="图片 2">
            <a:extLst>
              <a:ext uri="{FF2B5EF4-FFF2-40B4-BE49-F238E27FC236}">
                <a16:creationId xmlns:a16="http://schemas.microsoft.com/office/drawing/2014/main" id="{345A7D6D-7244-5516-4CFF-FEE67B164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1612" y="-3833"/>
            <a:ext cx="1520388" cy="1520388"/>
          </a:xfrm>
          <a:prstGeom prst="rect">
            <a:avLst/>
          </a:prstGeom>
        </p:spPr>
      </p:pic>
    </p:spTree>
    <p:extLst>
      <p:ext uri="{BB962C8B-B14F-4D97-AF65-F5344CB8AC3E}">
        <p14:creationId xmlns:p14="http://schemas.microsoft.com/office/powerpoint/2010/main" val="3124341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 group of people posing for a photo&#10;&#10;Description automatically generated">
            <a:extLst>
              <a:ext uri="{FF2B5EF4-FFF2-40B4-BE49-F238E27FC236}">
                <a16:creationId xmlns:a16="http://schemas.microsoft.com/office/drawing/2014/main" id="{03FA627A-2A81-C694-9DB9-2ACD6063B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810" y="931391"/>
            <a:ext cx="7666255" cy="4661140"/>
          </a:xfrm>
          <a:prstGeom prst="rect">
            <a:avLst/>
          </a:prstGeom>
        </p:spPr>
      </p:pic>
      <p:sp>
        <p:nvSpPr>
          <p:cNvPr id="3" name="椭圆 2"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4978B6AD-7783-4382-B4DD-77F01377A145}"/>
              </a:ext>
            </a:extLst>
          </p:cNvPr>
          <p:cNvSpPr/>
          <p:nvPr/>
        </p:nvSpPr>
        <p:spPr>
          <a:xfrm>
            <a:off x="-2420011" y="-2234765"/>
            <a:ext cx="5261789" cy="5261789"/>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8CFF5336-A6EE-410D-965E-064DFC420CDB}"/>
              </a:ext>
            </a:extLst>
          </p:cNvPr>
          <p:cNvGrpSpPr/>
          <p:nvPr/>
        </p:nvGrpSpPr>
        <p:grpSpPr>
          <a:xfrm>
            <a:off x="-248081" y="1921035"/>
            <a:ext cx="12440081" cy="5883139"/>
            <a:chOff x="-248081" y="1775895"/>
            <a:chExt cx="12440081" cy="5883139"/>
          </a:xfrm>
        </p:grpSpPr>
        <p:sp>
          <p:nvSpPr>
            <p:cNvPr id="12" name="矩形 11">
              <a:extLst>
                <a:ext uri="{FF2B5EF4-FFF2-40B4-BE49-F238E27FC236}">
                  <a16:creationId xmlns:a16="http://schemas.microsoft.com/office/drawing/2014/main" id="{9E761658-EC74-4064-AD75-7D89DC2BE831}"/>
                </a:ext>
              </a:extLst>
            </p:cNvPr>
            <p:cNvSpPr/>
            <p:nvPr/>
          </p:nvSpPr>
          <p:spPr>
            <a:xfrm>
              <a:off x="0" y="5943600"/>
              <a:ext cx="12192000" cy="769260"/>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弧形 12">
              <a:extLst>
                <a:ext uri="{FF2B5EF4-FFF2-40B4-BE49-F238E27FC236}">
                  <a16:creationId xmlns:a16="http://schemas.microsoft.com/office/drawing/2014/main" id="{EFB4C202-4B7A-42D0-B5BC-B0C68AE4FEC6}"/>
                </a:ext>
              </a:extLst>
            </p:cNvPr>
            <p:cNvSpPr/>
            <p:nvPr/>
          </p:nvSpPr>
          <p:spPr>
            <a:xfrm rot="5400000">
              <a:off x="-248081" y="3346254"/>
              <a:ext cx="2597346" cy="2597346"/>
            </a:xfrm>
            <a:prstGeom prst="arc">
              <a:avLst>
                <a:gd name="adj1" fmla="val 17007026"/>
                <a:gd name="adj2" fmla="val 9144373"/>
              </a:avLst>
            </a:prstGeom>
            <a:ln w="762000" cap="rnd">
              <a:solidFill>
                <a:srgbClr val="3333C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弧形 13">
              <a:extLst>
                <a:ext uri="{FF2B5EF4-FFF2-40B4-BE49-F238E27FC236}">
                  <a16:creationId xmlns:a16="http://schemas.microsoft.com/office/drawing/2014/main" id="{9C381071-3B6F-4166-BE1E-EBD8AB1E214B}"/>
                </a:ext>
              </a:extLst>
            </p:cNvPr>
            <p:cNvSpPr/>
            <p:nvPr/>
          </p:nvSpPr>
          <p:spPr>
            <a:xfrm rot="5400000">
              <a:off x="4355332" y="2106831"/>
              <a:ext cx="4199897" cy="4199897"/>
            </a:xfrm>
            <a:prstGeom prst="arc">
              <a:avLst>
                <a:gd name="adj1" fmla="val 18376480"/>
                <a:gd name="adj2" fmla="val 21185592"/>
              </a:avLst>
            </a:prstGeom>
            <a:ln w="762000" cap="rnd">
              <a:solidFill>
                <a:srgbClr val="3333C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083D1C9A-F5E3-41F3-B39D-E7751AE6C171}"/>
                </a:ext>
              </a:extLst>
            </p:cNvPr>
            <p:cNvSpPr/>
            <p:nvPr/>
          </p:nvSpPr>
          <p:spPr>
            <a:xfrm>
              <a:off x="1813107" y="5479230"/>
              <a:ext cx="2179804" cy="2179804"/>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弧形 15">
              <a:extLst>
                <a:ext uri="{FF2B5EF4-FFF2-40B4-BE49-F238E27FC236}">
                  <a16:creationId xmlns:a16="http://schemas.microsoft.com/office/drawing/2014/main" id="{BA47B5D1-6A29-4B88-8812-23DE5D02EC49}"/>
                </a:ext>
              </a:extLst>
            </p:cNvPr>
            <p:cNvSpPr/>
            <p:nvPr/>
          </p:nvSpPr>
          <p:spPr>
            <a:xfrm rot="5400000">
              <a:off x="3152308" y="1775895"/>
              <a:ext cx="4199897" cy="4199897"/>
            </a:xfrm>
            <a:prstGeom prst="arc">
              <a:avLst>
                <a:gd name="adj1" fmla="val 19459109"/>
                <a:gd name="adj2" fmla="val 2212281"/>
              </a:avLst>
            </a:prstGeom>
            <a:ln w="762000" cap="rnd">
              <a:solidFill>
                <a:srgbClr val="3333C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7D75AB46-5B11-4417-AD59-A2A7E216724C}"/>
                </a:ext>
              </a:extLst>
            </p:cNvPr>
            <p:cNvSpPr/>
            <p:nvPr/>
          </p:nvSpPr>
          <p:spPr>
            <a:xfrm>
              <a:off x="2009768" y="4759358"/>
              <a:ext cx="2432868" cy="2432868"/>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9" name="弧形 18"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0E6313B3-74BA-420F-A570-62E8B961089F}"/>
              </a:ext>
            </a:extLst>
          </p:cNvPr>
          <p:cNvSpPr/>
          <p:nvPr/>
        </p:nvSpPr>
        <p:spPr>
          <a:xfrm rot="17721688">
            <a:off x="10884157" y="489643"/>
            <a:ext cx="377755" cy="377755"/>
          </a:xfrm>
          <a:prstGeom prst="arc">
            <a:avLst>
              <a:gd name="adj1" fmla="val 1966805"/>
              <a:gd name="adj2" fmla="val 9925023"/>
            </a:avLst>
          </a:prstGeom>
          <a:ln w="88900" cap="rnd">
            <a:solidFill>
              <a:srgbClr val="35CBE9"/>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椭圆 25"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B0EA4C1B-B88E-4F83-8FFE-CD5AB3571CF8}"/>
              </a:ext>
            </a:extLst>
          </p:cNvPr>
          <p:cNvSpPr/>
          <p:nvPr/>
        </p:nvSpPr>
        <p:spPr>
          <a:xfrm>
            <a:off x="8865759" y="5450522"/>
            <a:ext cx="269066" cy="269066"/>
          </a:xfrm>
          <a:prstGeom prst="ellipse">
            <a:avLst/>
          </a:prstGeom>
          <a:solidFill>
            <a:srgbClr val="3333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图形 5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C0AC0942-562F-4381-BD8B-A83AFBA6E5BD}"/>
              </a:ext>
            </a:extLst>
          </p:cNvPr>
          <p:cNvSpPr/>
          <p:nvPr/>
        </p:nvSpPr>
        <p:spPr>
          <a:xfrm rot="19108822">
            <a:off x="-3229385" y="-486374"/>
            <a:ext cx="5472754" cy="4336793"/>
          </a:xfrm>
          <a:custGeom>
            <a:avLst/>
            <a:gdLst>
              <a:gd name="connsiteX0" fmla="*/ 276510 w 1519787"/>
              <a:gd name="connsiteY0" fmla="*/ 923836 h 1204330"/>
              <a:gd name="connsiteX1" fmla="*/ 1321307 w 1519787"/>
              <a:gd name="connsiteY1" fmla="*/ 1101382 h 1204330"/>
              <a:gd name="connsiteX2" fmla="*/ 1513236 w 1519787"/>
              <a:gd name="connsiteY2" fmla="*/ 826205 h 1204330"/>
              <a:gd name="connsiteX3" fmla="*/ 1344358 w 1519787"/>
              <a:gd name="connsiteY3" fmla="*/ 401485 h 1204330"/>
              <a:gd name="connsiteX4" fmla="*/ 709993 w 1519787"/>
              <a:gd name="connsiteY4" fmla="*/ 321190 h 1204330"/>
              <a:gd name="connsiteX5" fmla="*/ 221836 w 1519787"/>
              <a:gd name="connsiteY5" fmla="*/ 2102 h 1204330"/>
              <a:gd name="connsiteX6" fmla="*/ 55244 w 1519787"/>
              <a:gd name="connsiteY6" fmla="*/ 117926 h 1204330"/>
              <a:gd name="connsiteX7" fmla="*/ 276510 w 1519787"/>
              <a:gd name="connsiteY7" fmla="*/ 923836 h 120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87" h="1204330">
                <a:moveTo>
                  <a:pt x="276510" y="923836"/>
                </a:moveTo>
                <a:cubicBezTo>
                  <a:pt x="556831" y="1204633"/>
                  <a:pt x="1044130" y="1294740"/>
                  <a:pt x="1321307" y="1101382"/>
                </a:cubicBezTo>
                <a:cubicBezTo>
                  <a:pt x="1349787" y="1081475"/>
                  <a:pt x="1482375" y="988987"/>
                  <a:pt x="1513236" y="826205"/>
                </a:cubicBezTo>
                <a:cubicBezTo>
                  <a:pt x="1543335" y="667138"/>
                  <a:pt x="1466754" y="492354"/>
                  <a:pt x="1344358" y="401485"/>
                </a:cubicBezTo>
                <a:cubicBezTo>
                  <a:pt x="1147952" y="255753"/>
                  <a:pt x="990790" y="442443"/>
                  <a:pt x="709993" y="321190"/>
                </a:cubicBezTo>
                <a:cubicBezTo>
                  <a:pt x="454627" y="210985"/>
                  <a:pt x="395953" y="-24663"/>
                  <a:pt x="221836" y="2102"/>
                </a:cubicBezTo>
                <a:cubicBezTo>
                  <a:pt x="124110" y="17152"/>
                  <a:pt x="65245" y="103162"/>
                  <a:pt x="55244" y="117926"/>
                </a:cubicBezTo>
                <a:cubicBezTo>
                  <a:pt x="-83630" y="320713"/>
                  <a:pt x="57530" y="704666"/>
                  <a:pt x="276510" y="923836"/>
                </a:cubicBezTo>
                <a:close/>
              </a:path>
            </a:pathLst>
          </a:custGeom>
          <a:gradFill>
            <a:gsLst>
              <a:gs pos="0">
                <a:srgbClr val="99FF66"/>
              </a:gs>
              <a:gs pos="100000">
                <a:srgbClr val="00B0F0"/>
              </a:gs>
            </a:gsLst>
            <a:path path="circle">
              <a:fillToRect t="100000" r="100000"/>
            </a:path>
          </a:gradFill>
          <a:ln>
            <a:noFill/>
          </a:ln>
          <a:effectLst>
            <a:outerShdw blurRad="596900" dist="1524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任意多边形: 形状 2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27AC44A9-F62E-437C-929E-24A490906D56}"/>
              </a:ext>
            </a:extLst>
          </p:cNvPr>
          <p:cNvSpPr/>
          <p:nvPr/>
        </p:nvSpPr>
        <p:spPr>
          <a:xfrm rot="2152906">
            <a:off x="-5533347" y="-247011"/>
            <a:ext cx="6112259" cy="6737695"/>
          </a:xfrm>
          <a:custGeom>
            <a:avLst/>
            <a:gdLst>
              <a:gd name="connsiteX0" fmla="*/ 1117802 w 2122710"/>
              <a:gd name="connsiteY0" fmla="*/ 722354 h 2165409"/>
              <a:gd name="connsiteX1" fmla="*/ 365327 w 2122710"/>
              <a:gd name="connsiteY1" fmla="*/ 374691 h 2165409"/>
              <a:gd name="connsiteX2" fmla="*/ 3377 w 2122710"/>
              <a:gd name="connsiteY2" fmla="*/ 741404 h 2165409"/>
              <a:gd name="connsiteX3" fmla="*/ 560590 w 2122710"/>
              <a:gd name="connsiteY3" fmla="*/ 1155741 h 2165409"/>
              <a:gd name="connsiteX4" fmla="*/ 136727 w 2122710"/>
              <a:gd name="connsiteY4" fmla="*/ 1770104 h 2165409"/>
              <a:gd name="connsiteX5" fmla="*/ 670127 w 2122710"/>
              <a:gd name="connsiteY5" fmla="*/ 2165391 h 2165409"/>
              <a:gd name="connsiteX6" fmla="*/ 1108277 w 2122710"/>
              <a:gd name="connsiteY6" fmla="*/ 1755816 h 2165409"/>
              <a:gd name="connsiteX7" fmla="*/ 1817890 w 2122710"/>
              <a:gd name="connsiteY7" fmla="*/ 1955841 h 2165409"/>
              <a:gd name="connsiteX8" fmla="*/ 1946477 w 2122710"/>
              <a:gd name="connsiteY8" fmla="*/ 1508166 h 2165409"/>
              <a:gd name="connsiteX9" fmla="*/ 1575002 w 2122710"/>
              <a:gd name="connsiteY9" fmla="*/ 1189079 h 2165409"/>
              <a:gd name="connsiteX10" fmla="*/ 2122690 w 2122710"/>
              <a:gd name="connsiteY10" fmla="*/ 260391 h 2165409"/>
              <a:gd name="connsiteX11" fmla="*/ 1594052 w 2122710"/>
              <a:gd name="connsiteY11" fmla="*/ 22266 h 2165409"/>
              <a:gd name="connsiteX12" fmla="*/ 1117802 w 2122710"/>
              <a:gd name="connsiteY12" fmla="*/ 722354 h 2165409"/>
              <a:gd name="connsiteX0" fmla="*/ 1012804 w 2122488"/>
              <a:gd name="connsiteY0" fmla="*/ 531263 h 2155293"/>
              <a:gd name="connsiteX1" fmla="*/ 365104 w 2122488"/>
              <a:gd name="connsiteY1" fmla="*/ 364575 h 2155293"/>
              <a:gd name="connsiteX2" fmla="*/ 3154 w 2122488"/>
              <a:gd name="connsiteY2" fmla="*/ 731288 h 2155293"/>
              <a:gd name="connsiteX3" fmla="*/ 560367 w 2122488"/>
              <a:gd name="connsiteY3" fmla="*/ 1145625 h 2155293"/>
              <a:gd name="connsiteX4" fmla="*/ 136504 w 2122488"/>
              <a:gd name="connsiteY4" fmla="*/ 1759988 h 2155293"/>
              <a:gd name="connsiteX5" fmla="*/ 669904 w 2122488"/>
              <a:gd name="connsiteY5" fmla="*/ 2155275 h 2155293"/>
              <a:gd name="connsiteX6" fmla="*/ 1108054 w 2122488"/>
              <a:gd name="connsiteY6" fmla="*/ 1745700 h 2155293"/>
              <a:gd name="connsiteX7" fmla="*/ 1817667 w 2122488"/>
              <a:gd name="connsiteY7" fmla="*/ 1945725 h 2155293"/>
              <a:gd name="connsiteX8" fmla="*/ 1946254 w 2122488"/>
              <a:gd name="connsiteY8" fmla="*/ 1498050 h 2155293"/>
              <a:gd name="connsiteX9" fmla="*/ 1574779 w 2122488"/>
              <a:gd name="connsiteY9" fmla="*/ 1178963 h 2155293"/>
              <a:gd name="connsiteX10" fmla="*/ 2122467 w 2122488"/>
              <a:gd name="connsiteY10" fmla="*/ 250275 h 2155293"/>
              <a:gd name="connsiteX11" fmla="*/ 1593829 w 2122488"/>
              <a:gd name="connsiteY11" fmla="*/ 12150 h 2155293"/>
              <a:gd name="connsiteX12" fmla="*/ 1012804 w 2122488"/>
              <a:gd name="connsiteY12" fmla="*/ 531263 h 2155293"/>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574779 w 2122488"/>
              <a:gd name="connsiteY9" fmla="*/ 1178963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722416 w 2122488"/>
              <a:gd name="connsiteY9" fmla="*/ 955125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09656 w 2119340"/>
              <a:gd name="connsiteY0" fmla="*/ 531263 h 2155619"/>
              <a:gd name="connsiteX1" fmla="*/ 361956 w 2119340"/>
              <a:gd name="connsiteY1" fmla="*/ 364575 h 2155619"/>
              <a:gd name="connsiteX2" fmla="*/ 6 w 2119340"/>
              <a:gd name="connsiteY2" fmla="*/ 731288 h 2155619"/>
              <a:gd name="connsiteX3" fmla="*/ 352432 w 2119340"/>
              <a:gd name="connsiteY3" fmla="*/ 1164675 h 2155619"/>
              <a:gd name="connsiteX4" fmla="*/ 133356 w 2119340"/>
              <a:gd name="connsiteY4" fmla="*/ 1759988 h 2155619"/>
              <a:gd name="connsiteX5" fmla="*/ 666756 w 2119340"/>
              <a:gd name="connsiteY5" fmla="*/ 2155275 h 2155619"/>
              <a:gd name="connsiteX6" fmla="*/ 1109669 w 2119340"/>
              <a:gd name="connsiteY6" fmla="*/ 1831425 h 2155619"/>
              <a:gd name="connsiteX7" fmla="*/ 1814519 w 2119340"/>
              <a:gd name="connsiteY7" fmla="*/ 1945725 h 2155619"/>
              <a:gd name="connsiteX8" fmla="*/ 1943106 w 2119340"/>
              <a:gd name="connsiteY8" fmla="*/ 1498050 h 2155619"/>
              <a:gd name="connsiteX9" fmla="*/ 1719268 w 2119340"/>
              <a:gd name="connsiteY9" fmla="*/ 955125 h 2155619"/>
              <a:gd name="connsiteX10" fmla="*/ 2119319 w 2119340"/>
              <a:gd name="connsiteY10" fmla="*/ 250275 h 2155619"/>
              <a:gd name="connsiteX11" fmla="*/ 1590681 w 2119340"/>
              <a:gd name="connsiteY11" fmla="*/ 12150 h 2155619"/>
              <a:gd name="connsiteX12" fmla="*/ 1009656 w 2119340"/>
              <a:gd name="connsiteY12" fmla="*/ 531263 h 2155619"/>
              <a:gd name="connsiteX0" fmla="*/ 909645 w 2019329"/>
              <a:gd name="connsiteY0" fmla="*/ 531263 h 2155619"/>
              <a:gd name="connsiteX1" fmla="*/ 261945 w 2019329"/>
              <a:gd name="connsiteY1" fmla="*/ 364575 h 2155619"/>
              <a:gd name="connsiteX2" fmla="*/ 8 w 2019329"/>
              <a:gd name="connsiteY2" fmla="*/ 636038 h 2155619"/>
              <a:gd name="connsiteX3" fmla="*/ 252421 w 2019329"/>
              <a:gd name="connsiteY3" fmla="*/ 1164675 h 2155619"/>
              <a:gd name="connsiteX4" fmla="*/ 33345 w 2019329"/>
              <a:gd name="connsiteY4" fmla="*/ 1759988 h 2155619"/>
              <a:gd name="connsiteX5" fmla="*/ 566745 w 2019329"/>
              <a:gd name="connsiteY5" fmla="*/ 2155275 h 2155619"/>
              <a:gd name="connsiteX6" fmla="*/ 1009658 w 2019329"/>
              <a:gd name="connsiteY6" fmla="*/ 1831425 h 2155619"/>
              <a:gd name="connsiteX7" fmla="*/ 1714508 w 2019329"/>
              <a:gd name="connsiteY7" fmla="*/ 1945725 h 2155619"/>
              <a:gd name="connsiteX8" fmla="*/ 1843095 w 2019329"/>
              <a:gd name="connsiteY8" fmla="*/ 1498050 h 2155619"/>
              <a:gd name="connsiteX9" fmla="*/ 1619257 w 2019329"/>
              <a:gd name="connsiteY9" fmla="*/ 955125 h 2155619"/>
              <a:gd name="connsiteX10" fmla="*/ 2019308 w 2019329"/>
              <a:gd name="connsiteY10" fmla="*/ 250275 h 2155619"/>
              <a:gd name="connsiteX11" fmla="*/ 1490670 w 2019329"/>
              <a:gd name="connsiteY11" fmla="*/ 12150 h 2155619"/>
              <a:gd name="connsiteX12" fmla="*/ 909645 w 2019329"/>
              <a:gd name="connsiteY12" fmla="*/ 531263 h 2155619"/>
              <a:gd name="connsiteX0" fmla="*/ 910202 w 2019886"/>
              <a:gd name="connsiteY0" fmla="*/ 531263 h 2155619"/>
              <a:gd name="connsiteX1" fmla="*/ 338702 w 2019886"/>
              <a:gd name="connsiteY1" fmla="*/ 331237 h 2155619"/>
              <a:gd name="connsiteX2" fmla="*/ 565 w 2019886"/>
              <a:gd name="connsiteY2" fmla="*/ 636038 h 2155619"/>
              <a:gd name="connsiteX3" fmla="*/ 252978 w 2019886"/>
              <a:gd name="connsiteY3" fmla="*/ 1164675 h 2155619"/>
              <a:gd name="connsiteX4" fmla="*/ 33902 w 2019886"/>
              <a:gd name="connsiteY4" fmla="*/ 1759988 h 2155619"/>
              <a:gd name="connsiteX5" fmla="*/ 567302 w 2019886"/>
              <a:gd name="connsiteY5" fmla="*/ 2155275 h 2155619"/>
              <a:gd name="connsiteX6" fmla="*/ 1010215 w 2019886"/>
              <a:gd name="connsiteY6" fmla="*/ 1831425 h 2155619"/>
              <a:gd name="connsiteX7" fmla="*/ 1715065 w 2019886"/>
              <a:gd name="connsiteY7" fmla="*/ 1945725 h 2155619"/>
              <a:gd name="connsiteX8" fmla="*/ 1843652 w 2019886"/>
              <a:gd name="connsiteY8" fmla="*/ 1498050 h 2155619"/>
              <a:gd name="connsiteX9" fmla="*/ 1619814 w 2019886"/>
              <a:gd name="connsiteY9" fmla="*/ 955125 h 2155619"/>
              <a:gd name="connsiteX10" fmla="*/ 2019865 w 2019886"/>
              <a:gd name="connsiteY10" fmla="*/ 250275 h 2155619"/>
              <a:gd name="connsiteX11" fmla="*/ 1491227 w 2019886"/>
              <a:gd name="connsiteY11" fmla="*/ 12150 h 2155619"/>
              <a:gd name="connsiteX12" fmla="*/ 910202 w 2019886"/>
              <a:gd name="connsiteY12" fmla="*/ 531263 h 2155619"/>
              <a:gd name="connsiteX0" fmla="*/ 915914 w 2025598"/>
              <a:gd name="connsiteY0" fmla="*/ 531263 h 2155619"/>
              <a:gd name="connsiteX1" fmla="*/ 344414 w 2025598"/>
              <a:gd name="connsiteY1" fmla="*/ 331237 h 2155619"/>
              <a:gd name="connsiteX2" fmla="*/ 6277 w 2025598"/>
              <a:gd name="connsiteY2" fmla="*/ 636038 h 2155619"/>
              <a:gd name="connsiteX3" fmla="*/ 258690 w 2025598"/>
              <a:gd name="connsiteY3" fmla="*/ 1164675 h 2155619"/>
              <a:gd name="connsiteX4" fmla="*/ 39614 w 2025598"/>
              <a:gd name="connsiteY4" fmla="*/ 1759988 h 2155619"/>
              <a:gd name="connsiteX5" fmla="*/ 573014 w 2025598"/>
              <a:gd name="connsiteY5" fmla="*/ 2155275 h 2155619"/>
              <a:gd name="connsiteX6" fmla="*/ 1015927 w 2025598"/>
              <a:gd name="connsiteY6" fmla="*/ 1831425 h 2155619"/>
              <a:gd name="connsiteX7" fmla="*/ 1720777 w 2025598"/>
              <a:gd name="connsiteY7" fmla="*/ 1945725 h 2155619"/>
              <a:gd name="connsiteX8" fmla="*/ 1849364 w 2025598"/>
              <a:gd name="connsiteY8" fmla="*/ 1498050 h 2155619"/>
              <a:gd name="connsiteX9" fmla="*/ 1625526 w 2025598"/>
              <a:gd name="connsiteY9" fmla="*/ 955125 h 2155619"/>
              <a:gd name="connsiteX10" fmla="*/ 2025577 w 2025598"/>
              <a:gd name="connsiteY10" fmla="*/ 250275 h 2155619"/>
              <a:gd name="connsiteX11" fmla="*/ 1496939 w 2025598"/>
              <a:gd name="connsiteY11" fmla="*/ 12150 h 2155619"/>
              <a:gd name="connsiteX12" fmla="*/ 915914 w 2025598"/>
              <a:gd name="connsiteY12" fmla="*/ 531263 h 2155619"/>
              <a:gd name="connsiteX0" fmla="*/ 916130 w 2025814"/>
              <a:gd name="connsiteY0" fmla="*/ 531263 h 2155619"/>
              <a:gd name="connsiteX1" fmla="*/ 344630 w 2025814"/>
              <a:gd name="connsiteY1" fmla="*/ 331237 h 2155619"/>
              <a:gd name="connsiteX2" fmla="*/ 6493 w 2025814"/>
              <a:gd name="connsiteY2" fmla="*/ 636038 h 2155619"/>
              <a:gd name="connsiteX3" fmla="*/ 258906 w 2025814"/>
              <a:gd name="connsiteY3" fmla="*/ 1164675 h 2155619"/>
              <a:gd name="connsiteX4" fmla="*/ 39830 w 2025814"/>
              <a:gd name="connsiteY4" fmla="*/ 1759988 h 2155619"/>
              <a:gd name="connsiteX5" fmla="*/ 573230 w 2025814"/>
              <a:gd name="connsiteY5" fmla="*/ 2155275 h 2155619"/>
              <a:gd name="connsiteX6" fmla="*/ 1016143 w 2025814"/>
              <a:gd name="connsiteY6" fmla="*/ 1831425 h 2155619"/>
              <a:gd name="connsiteX7" fmla="*/ 1720993 w 2025814"/>
              <a:gd name="connsiteY7" fmla="*/ 1945725 h 2155619"/>
              <a:gd name="connsiteX8" fmla="*/ 1849580 w 2025814"/>
              <a:gd name="connsiteY8" fmla="*/ 1498050 h 2155619"/>
              <a:gd name="connsiteX9" fmla="*/ 1625742 w 2025814"/>
              <a:gd name="connsiteY9" fmla="*/ 955125 h 2155619"/>
              <a:gd name="connsiteX10" fmla="*/ 2025793 w 2025814"/>
              <a:gd name="connsiteY10" fmla="*/ 250275 h 2155619"/>
              <a:gd name="connsiteX11" fmla="*/ 1497155 w 2025814"/>
              <a:gd name="connsiteY11" fmla="*/ 12150 h 2155619"/>
              <a:gd name="connsiteX12" fmla="*/ 916130 w 2025814"/>
              <a:gd name="connsiteY12" fmla="*/ 531263 h 2155619"/>
              <a:gd name="connsiteX0" fmla="*/ 916130 w 2025814"/>
              <a:gd name="connsiteY0" fmla="*/ 575222 h 2199578"/>
              <a:gd name="connsiteX1" fmla="*/ 344630 w 2025814"/>
              <a:gd name="connsiteY1" fmla="*/ 375196 h 2199578"/>
              <a:gd name="connsiteX2" fmla="*/ 6493 w 2025814"/>
              <a:gd name="connsiteY2" fmla="*/ 679997 h 2199578"/>
              <a:gd name="connsiteX3" fmla="*/ 258906 w 2025814"/>
              <a:gd name="connsiteY3" fmla="*/ 1208634 h 2199578"/>
              <a:gd name="connsiteX4" fmla="*/ 39830 w 2025814"/>
              <a:gd name="connsiteY4" fmla="*/ 1803947 h 2199578"/>
              <a:gd name="connsiteX5" fmla="*/ 573230 w 2025814"/>
              <a:gd name="connsiteY5" fmla="*/ 2199234 h 2199578"/>
              <a:gd name="connsiteX6" fmla="*/ 1016143 w 2025814"/>
              <a:gd name="connsiteY6" fmla="*/ 1875384 h 2199578"/>
              <a:gd name="connsiteX7" fmla="*/ 1720993 w 2025814"/>
              <a:gd name="connsiteY7" fmla="*/ 1989684 h 2199578"/>
              <a:gd name="connsiteX8" fmla="*/ 1849580 w 2025814"/>
              <a:gd name="connsiteY8" fmla="*/ 1542009 h 2199578"/>
              <a:gd name="connsiteX9" fmla="*/ 1625742 w 2025814"/>
              <a:gd name="connsiteY9" fmla="*/ 999084 h 2199578"/>
              <a:gd name="connsiteX10" fmla="*/ 2025793 w 2025814"/>
              <a:gd name="connsiteY10" fmla="*/ 294234 h 2199578"/>
              <a:gd name="connsiteX11" fmla="*/ 1497155 w 2025814"/>
              <a:gd name="connsiteY11" fmla="*/ 56109 h 2199578"/>
              <a:gd name="connsiteX12" fmla="*/ 916130 w 2025814"/>
              <a:gd name="connsiteY12" fmla="*/ 575222 h 2199578"/>
              <a:gd name="connsiteX0" fmla="*/ 916130 w 2025821"/>
              <a:gd name="connsiteY0" fmla="*/ 624362 h 2248718"/>
              <a:gd name="connsiteX1" fmla="*/ 344630 w 2025821"/>
              <a:gd name="connsiteY1" fmla="*/ 424336 h 2248718"/>
              <a:gd name="connsiteX2" fmla="*/ 6493 w 2025821"/>
              <a:gd name="connsiteY2" fmla="*/ 729137 h 2248718"/>
              <a:gd name="connsiteX3" fmla="*/ 258906 w 2025821"/>
              <a:gd name="connsiteY3" fmla="*/ 1257774 h 2248718"/>
              <a:gd name="connsiteX4" fmla="*/ 39830 w 2025821"/>
              <a:gd name="connsiteY4" fmla="*/ 1853087 h 2248718"/>
              <a:gd name="connsiteX5" fmla="*/ 573230 w 2025821"/>
              <a:gd name="connsiteY5" fmla="*/ 2248374 h 2248718"/>
              <a:gd name="connsiteX6" fmla="*/ 1016143 w 2025821"/>
              <a:gd name="connsiteY6" fmla="*/ 1924524 h 2248718"/>
              <a:gd name="connsiteX7" fmla="*/ 1720993 w 2025821"/>
              <a:gd name="connsiteY7" fmla="*/ 2038824 h 2248718"/>
              <a:gd name="connsiteX8" fmla="*/ 1849580 w 2025821"/>
              <a:gd name="connsiteY8" fmla="*/ 1591149 h 2248718"/>
              <a:gd name="connsiteX9" fmla="*/ 1625742 w 2025821"/>
              <a:gd name="connsiteY9" fmla="*/ 1048224 h 2248718"/>
              <a:gd name="connsiteX10" fmla="*/ 2025793 w 2025821"/>
              <a:gd name="connsiteY10" fmla="*/ 343374 h 2248718"/>
              <a:gd name="connsiteX11" fmla="*/ 1497155 w 2025821"/>
              <a:gd name="connsiteY11" fmla="*/ 105249 h 2248718"/>
              <a:gd name="connsiteX12" fmla="*/ 916130 w 2025821"/>
              <a:gd name="connsiteY12" fmla="*/ 624362 h 2248718"/>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18"/>
              <a:gd name="connsiteX1" fmla="*/ 344630 w 2047724"/>
              <a:gd name="connsiteY1" fmla="*/ 430142 h 2254518"/>
              <a:gd name="connsiteX2" fmla="*/ 6493 w 2047724"/>
              <a:gd name="connsiteY2" fmla="*/ 734943 h 2254518"/>
              <a:gd name="connsiteX3" fmla="*/ 258906 w 2047724"/>
              <a:gd name="connsiteY3" fmla="*/ 1263580 h 2254518"/>
              <a:gd name="connsiteX4" fmla="*/ 39830 w 2047724"/>
              <a:gd name="connsiteY4" fmla="*/ 1858893 h 2254518"/>
              <a:gd name="connsiteX5" fmla="*/ 573230 w 2047724"/>
              <a:gd name="connsiteY5" fmla="*/ 2254180 h 2254518"/>
              <a:gd name="connsiteX6" fmla="*/ 1016143 w 2047724"/>
              <a:gd name="connsiteY6" fmla="*/ 1930330 h 2254518"/>
              <a:gd name="connsiteX7" fmla="*/ 1720993 w 2047724"/>
              <a:gd name="connsiteY7" fmla="*/ 2044630 h 2254518"/>
              <a:gd name="connsiteX8" fmla="*/ 1849580 w 2047724"/>
              <a:gd name="connsiteY8" fmla="*/ 1596955 h 2254518"/>
              <a:gd name="connsiteX9" fmla="*/ 1625742 w 2047724"/>
              <a:gd name="connsiteY9" fmla="*/ 1054030 h 2254518"/>
              <a:gd name="connsiteX10" fmla="*/ 2025793 w 2047724"/>
              <a:gd name="connsiteY10" fmla="*/ 349180 h 2254518"/>
              <a:gd name="connsiteX11" fmla="*/ 1497155 w 2047724"/>
              <a:gd name="connsiteY11" fmla="*/ 111055 h 2254518"/>
              <a:gd name="connsiteX12" fmla="*/ 916130 w 2047724"/>
              <a:gd name="connsiteY12" fmla="*/ 630168 h 2254518"/>
              <a:gd name="connsiteX0" fmla="*/ 916130 w 2047724"/>
              <a:gd name="connsiteY0" fmla="*/ 630168 h 2270640"/>
              <a:gd name="connsiteX1" fmla="*/ 344630 w 2047724"/>
              <a:gd name="connsiteY1" fmla="*/ 430142 h 2270640"/>
              <a:gd name="connsiteX2" fmla="*/ 6493 w 2047724"/>
              <a:gd name="connsiteY2" fmla="*/ 734943 h 2270640"/>
              <a:gd name="connsiteX3" fmla="*/ 258906 w 2047724"/>
              <a:gd name="connsiteY3" fmla="*/ 1263580 h 2270640"/>
              <a:gd name="connsiteX4" fmla="*/ 39830 w 2047724"/>
              <a:gd name="connsiteY4" fmla="*/ 1858893 h 2270640"/>
              <a:gd name="connsiteX5" fmla="*/ 573230 w 2047724"/>
              <a:gd name="connsiteY5" fmla="*/ 2254180 h 2270640"/>
              <a:gd name="connsiteX6" fmla="*/ 1016143 w 2047724"/>
              <a:gd name="connsiteY6" fmla="*/ 1930330 h 2270640"/>
              <a:gd name="connsiteX7" fmla="*/ 1720993 w 2047724"/>
              <a:gd name="connsiteY7" fmla="*/ 2044630 h 2270640"/>
              <a:gd name="connsiteX8" fmla="*/ 1849580 w 2047724"/>
              <a:gd name="connsiteY8" fmla="*/ 1596955 h 2270640"/>
              <a:gd name="connsiteX9" fmla="*/ 1625742 w 2047724"/>
              <a:gd name="connsiteY9" fmla="*/ 1054030 h 2270640"/>
              <a:gd name="connsiteX10" fmla="*/ 2025793 w 2047724"/>
              <a:gd name="connsiteY10" fmla="*/ 349180 h 2270640"/>
              <a:gd name="connsiteX11" fmla="*/ 1497155 w 2047724"/>
              <a:gd name="connsiteY11" fmla="*/ 111055 h 2270640"/>
              <a:gd name="connsiteX12" fmla="*/ 916130 w 2047724"/>
              <a:gd name="connsiteY12" fmla="*/ 630168 h 2270640"/>
              <a:gd name="connsiteX0" fmla="*/ 916130 w 2047724"/>
              <a:gd name="connsiteY0" fmla="*/ 630168 h 2271833"/>
              <a:gd name="connsiteX1" fmla="*/ 344630 w 2047724"/>
              <a:gd name="connsiteY1" fmla="*/ 430142 h 2271833"/>
              <a:gd name="connsiteX2" fmla="*/ 6493 w 2047724"/>
              <a:gd name="connsiteY2" fmla="*/ 734943 h 2271833"/>
              <a:gd name="connsiteX3" fmla="*/ 258906 w 2047724"/>
              <a:gd name="connsiteY3" fmla="*/ 1263580 h 2271833"/>
              <a:gd name="connsiteX4" fmla="*/ 39830 w 2047724"/>
              <a:gd name="connsiteY4" fmla="*/ 1858893 h 2271833"/>
              <a:gd name="connsiteX5" fmla="*/ 573230 w 2047724"/>
              <a:gd name="connsiteY5" fmla="*/ 2254180 h 2271833"/>
              <a:gd name="connsiteX6" fmla="*/ 1016143 w 2047724"/>
              <a:gd name="connsiteY6" fmla="*/ 1930330 h 2271833"/>
              <a:gd name="connsiteX7" fmla="*/ 1720993 w 2047724"/>
              <a:gd name="connsiteY7" fmla="*/ 2044630 h 2271833"/>
              <a:gd name="connsiteX8" fmla="*/ 1849580 w 2047724"/>
              <a:gd name="connsiteY8" fmla="*/ 1596955 h 2271833"/>
              <a:gd name="connsiteX9" fmla="*/ 1625742 w 2047724"/>
              <a:gd name="connsiteY9" fmla="*/ 1054030 h 2271833"/>
              <a:gd name="connsiteX10" fmla="*/ 2025793 w 2047724"/>
              <a:gd name="connsiteY10" fmla="*/ 349180 h 2271833"/>
              <a:gd name="connsiteX11" fmla="*/ 1497155 w 2047724"/>
              <a:gd name="connsiteY11" fmla="*/ 111055 h 2271833"/>
              <a:gd name="connsiteX12" fmla="*/ 916130 w 2047724"/>
              <a:gd name="connsiteY12" fmla="*/ 630168 h 2271833"/>
              <a:gd name="connsiteX0" fmla="*/ 929353 w 2060947"/>
              <a:gd name="connsiteY0" fmla="*/ 630168 h 2271833"/>
              <a:gd name="connsiteX1" fmla="*/ 357853 w 2060947"/>
              <a:gd name="connsiteY1" fmla="*/ 430142 h 2271833"/>
              <a:gd name="connsiteX2" fmla="*/ 19716 w 2060947"/>
              <a:gd name="connsiteY2" fmla="*/ 734943 h 2271833"/>
              <a:gd name="connsiteX3" fmla="*/ 272129 w 2060947"/>
              <a:gd name="connsiteY3" fmla="*/ 1263580 h 2271833"/>
              <a:gd name="connsiteX4" fmla="*/ 53053 w 2060947"/>
              <a:gd name="connsiteY4" fmla="*/ 1858893 h 2271833"/>
              <a:gd name="connsiteX5" fmla="*/ 586453 w 2060947"/>
              <a:gd name="connsiteY5" fmla="*/ 2254180 h 2271833"/>
              <a:gd name="connsiteX6" fmla="*/ 1029366 w 2060947"/>
              <a:gd name="connsiteY6" fmla="*/ 1930330 h 2271833"/>
              <a:gd name="connsiteX7" fmla="*/ 1734216 w 2060947"/>
              <a:gd name="connsiteY7" fmla="*/ 2044630 h 2271833"/>
              <a:gd name="connsiteX8" fmla="*/ 1862803 w 2060947"/>
              <a:gd name="connsiteY8" fmla="*/ 1596955 h 2271833"/>
              <a:gd name="connsiteX9" fmla="*/ 1638965 w 2060947"/>
              <a:gd name="connsiteY9" fmla="*/ 1054030 h 2271833"/>
              <a:gd name="connsiteX10" fmla="*/ 2039016 w 2060947"/>
              <a:gd name="connsiteY10" fmla="*/ 349180 h 2271833"/>
              <a:gd name="connsiteX11" fmla="*/ 1510378 w 2060947"/>
              <a:gd name="connsiteY11" fmla="*/ 111055 h 2271833"/>
              <a:gd name="connsiteX12" fmla="*/ 929353 w 2060947"/>
              <a:gd name="connsiteY12" fmla="*/ 630168 h 227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0947" h="2271833">
                <a:moveTo>
                  <a:pt x="929353" y="630168"/>
                </a:moveTo>
                <a:cubicBezTo>
                  <a:pt x="737266" y="683349"/>
                  <a:pt x="518984" y="503167"/>
                  <a:pt x="357853" y="430142"/>
                </a:cubicBezTo>
                <a:cubicBezTo>
                  <a:pt x="196722" y="357117"/>
                  <a:pt x="-75534" y="534124"/>
                  <a:pt x="19716" y="734943"/>
                </a:cubicBezTo>
                <a:cubicBezTo>
                  <a:pt x="114966" y="935762"/>
                  <a:pt x="266573" y="1076255"/>
                  <a:pt x="272129" y="1263580"/>
                </a:cubicBezTo>
                <a:cubicBezTo>
                  <a:pt x="277685" y="1450905"/>
                  <a:pt x="100679" y="1665218"/>
                  <a:pt x="53053" y="1858893"/>
                </a:cubicBezTo>
                <a:cubicBezTo>
                  <a:pt x="5427" y="2052568"/>
                  <a:pt x="304672" y="2347049"/>
                  <a:pt x="586453" y="2254180"/>
                </a:cubicBezTo>
                <a:cubicBezTo>
                  <a:pt x="868234" y="2161311"/>
                  <a:pt x="776159" y="1960492"/>
                  <a:pt x="1029366" y="1930330"/>
                </a:cubicBezTo>
                <a:cubicBezTo>
                  <a:pt x="1282573" y="1900168"/>
                  <a:pt x="1595310" y="2100192"/>
                  <a:pt x="1734216" y="2044630"/>
                </a:cubicBezTo>
                <a:cubicBezTo>
                  <a:pt x="1873122" y="1989068"/>
                  <a:pt x="1973928" y="1781105"/>
                  <a:pt x="1862803" y="1596955"/>
                </a:cubicBezTo>
                <a:cubicBezTo>
                  <a:pt x="1751678" y="1412805"/>
                  <a:pt x="1609596" y="1261992"/>
                  <a:pt x="1638965" y="1054030"/>
                </a:cubicBezTo>
                <a:cubicBezTo>
                  <a:pt x="1668334" y="846068"/>
                  <a:pt x="1921541" y="576987"/>
                  <a:pt x="2039016" y="349180"/>
                </a:cubicBezTo>
                <a:cubicBezTo>
                  <a:pt x="2156491" y="121373"/>
                  <a:pt x="1776285" y="-159613"/>
                  <a:pt x="1510378" y="111055"/>
                </a:cubicBezTo>
                <a:cubicBezTo>
                  <a:pt x="1244471" y="381723"/>
                  <a:pt x="1121440" y="576987"/>
                  <a:pt x="929353" y="630168"/>
                </a:cubicBezTo>
                <a:close/>
              </a:path>
            </a:pathLst>
          </a:cu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e7d195523061f1c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hidden="1">
            <a:extLst>
              <a:ext uri="{FF2B5EF4-FFF2-40B4-BE49-F238E27FC236}">
                <a16:creationId xmlns:a16="http://schemas.microsoft.com/office/drawing/2014/main" id="{BFEDF231-92C2-4B50-8995-BA6802397EFA}"/>
              </a:ext>
            </a:extLst>
          </p:cNvPr>
          <p:cNvSpPr txBox="1"/>
          <p:nvPr/>
        </p:nvSpPr>
        <p:spPr>
          <a:xfrm>
            <a:off x="-355600" y="1803400"/>
            <a:ext cx="262251" cy="1016000"/>
          </a:xfrm>
          <a:prstGeom prst="rect">
            <a:avLst/>
          </a:prstGeom>
          <a:noFill/>
        </p:spPr>
        <p:txBody>
          <a:bodyPr vert="wordArtVert" rtlCol="0">
            <a:spAutoFit/>
          </a:bodyPr>
          <a:lstStyle/>
          <a:p>
            <a:r>
              <a:rPr lang="en-US" altLang="zh-CN" sz="100"/>
              <a:t>e7d195523061f1c074694c8bbf98be7b1e4b015d796375963FD28840057458461C7CA0DAD340D15583DEDFC2E3241C4F392EF3A8B4D067B40CF4F149DD7E51F346B0CAB1BCCF6DB2480C67273C6C9E4C347DA5D03FEF991BD9A733084F39F4556C9E6BC00C2E283D798B165B6AEB0B19E833B99C46B1ADBE7E14D85AB94AD64A73E7FB08D7AE2C4B</a:t>
            </a:r>
            <a:endParaRPr lang="zh-CN" altLang="en-US" sz="100"/>
          </a:p>
        </p:txBody>
      </p:sp>
      <p:pic>
        <p:nvPicPr>
          <p:cNvPr id="7" name="图片 6">
            <a:extLst>
              <a:ext uri="{FF2B5EF4-FFF2-40B4-BE49-F238E27FC236}">
                <a16:creationId xmlns:a16="http://schemas.microsoft.com/office/drawing/2014/main" id="{51323173-8F80-5D8F-1D95-F9428BBAC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1612" y="-3833"/>
            <a:ext cx="1520388" cy="1520388"/>
          </a:xfrm>
          <a:prstGeom prst="rect">
            <a:avLst/>
          </a:prstGeom>
        </p:spPr>
      </p:pic>
      <p:sp>
        <p:nvSpPr>
          <p:cNvPr id="4" name="文本框 3"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1D91BC35-B57A-492A-A336-F593F093D8E9}"/>
              </a:ext>
            </a:extLst>
          </p:cNvPr>
          <p:cNvSpPr txBox="1"/>
          <p:nvPr/>
        </p:nvSpPr>
        <p:spPr>
          <a:xfrm>
            <a:off x="2678745" y="6089974"/>
            <a:ext cx="7090403" cy="400110"/>
          </a:xfrm>
          <a:prstGeom prst="rect">
            <a:avLst/>
          </a:prstGeom>
          <a:noFill/>
        </p:spPr>
        <p:txBody>
          <a:bodyPr wrap="none" rtlCol="0">
            <a:spAutoFit/>
          </a:bodyPr>
          <a:lstStyle/>
          <a:p>
            <a:pPr algn="ctr"/>
            <a:r>
              <a:rPr lang="en-US" altLang="zh-CN" sz="2000" b="1" dirty="0">
                <a:solidFill>
                  <a:schemeClr val="bg1"/>
                </a:solidFill>
                <a:latin typeface="+mn-ea"/>
                <a:cs typeface="Segoe UI Light" panose="020B0502040204020203" pitchFamily="34" charset="0"/>
              </a:rPr>
              <a:t>The SESH team at the 2022 SESH Designathon in June 2022</a:t>
            </a:r>
          </a:p>
        </p:txBody>
      </p:sp>
    </p:spTree>
    <p:extLst>
      <p:ext uri="{BB962C8B-B14F-4D97-AF65-F5344CB8AC3E}">
        <p14:creationId xmlns:p14="http://schemas.microsoft.com/office/powerpoint/2010/main" val="349334735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图形 5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31885B56-BB7C-4E62-8D81-5815D853E985}"/>
              </a:ext>
            </a:extLst>
          </p:cNvPr>
          <p:cNvSpPr/>
          <p:nvPr/>
        </p:nvSpPr>
        <p:spPr>
          <a:xfrm rot="17417322">
            <a:off x="-540977" y="-788954"/>
            <a:ext cx="5472754" cy="4336793"/>
          </a:xfrm>
          <a:custGeom>
            <a:avLst/>
            <a:gdLst>
              <a:gd name="connsiteX0" fmla="*/ 276510 w 1519787"/>
              <a:gd name="connsiteY0" fmla="*/ 923836 h 1204330"/>
              <a:gd name="connsiteX1" fmla="*/ 1321307 w 1519787"/>
              <a:gd name="connsiteY1" fmla="*/ 1101382 h 1204330"/>
              <a:gd name="connsiteX2" fmla="*/ 1513236 w 1519787"/>
              <a:gd name="connsiteY2" fmla="*/ 826205 h 1204330"/>
              <a:gd name="connsiteX3" fmla="*/ 1344358 w 1519787"/>
              <a:gd name="connsiteY3" fmla="*/ 401485 h 1204330"/>
              <a:gd name="connsiteX4" fmla="*/ 709993 w 1519787"/>
              <a:gd name="connsiteY4" fmla="*/ 321190 h 1204330"/>
              <a:gd name="connsiteX5" fmla="*/ 221836 w 1519787"/>
              <a:gd name="connsiteY5" fmla="*/ 2102 h 1204330"/>
              <a:gd name="connsiteX6" fmla="*/ 55244 w 1519787"/>
              <a:gd name="connsiteY6" fmla="*/ 117926 h 1204330"/>
              <a:gd name="connsiteX7" fmla="*/ 276510 w 1519787"/>
              <a:gd name="connsiteY7" fmla="*/ 923836 h 120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87" h="1204330">
                <a:moveTo>
                  <a:pt x="276510" y="923836"/>
                </a:moveTo>
                <a:cubicBezTo>
                  <a:pt x="556831" y="1204633"/>
                  <a:pt x="1044130" y="1294740"/>
                  <a:pt x="1321307" y="1101382"/>
                </a:cubicBezTo>
                <a:cubicBezTo>
                  <a:pt x="1349787" y="1081475"/>
                  <a:pt x="1482375" y="988987"/>
                  <a:pt x="1513236" y="826205"/>
                </a:cubicBezTo>
                <a:cubicBezTo>
                  <a:pt x="1543335" y="667138"/>
                  <a:pt x="1466754" y="492354"/>
                  <a:pt x="1344358" y="401485"/>
                </a:cubicBezTo>
                <a:cubicBezTo>
                  <a:pt x="1147952" y="255753"/>
                  <a:pt x="990790" y="442443"/>
                  <a:pt x="709993" y="321190"/>
                </a:cubicBezTo>
                <a:cubicBezTo>
                  <a:pt x="454627" y="210985"/>
                  <a:pt x="395953" y="-24663"/>
                  <a:pt x="221836" y="2102"/>
                </a:cubicBezTo>
                <a:cubicBezTo>
                  <a:pt x="124110" y="17152"/>
                  <a:pt x="65245" y="103162"/>
                  <a:pt x="55244" y="117926"/>
                </a:cubicBezTo>
                <a:cubicBezTo>
                  <a:pt x="-83630" y="320713"/>
                  <a:pt x="57530" y="704666"/>
                  <a:pt x="276510" y="923836"/>
                </a:cubicBezTo>
                <a:close/>
              </a:path>
            </a:pathLst>
          </a:custGeom>
          <a:gradFill>
            <a:gsLst>
              <a:gs pos="0">
                <a:srgbClr val="99FF66"/>
              </a:gs>
              <a:gs pos="100000">
                <a:srgbClr val="00B0F0"/>
              </a:gs>
            </a:gsLst>
            <a:path path="circle">
              <a:fillToRect t="100000" r="100000"/>
            </a:path>
          </a:gradFill>
          <a:ln>
            <a:noFill/>
          </a:ln>
          <a:effectLst>
            <a:outerShdw blurRad="596900" dist="1524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任意多边形: 形状 28"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025D9F92-EC96-432E-96A9-E5857781A0F3}"/>
              </a:ext>
            </a:extLst>
          </p:cNvPr>
          <p:cNvSpPr/>
          <p:nvPr/>
        </p:nvSpPr>
        <p:spPr>
          <a:xfrm rot="2152906">
            <a:off x="1521346" y="-1385752"/>
            <a:ext cx="6112259" cy="6737695"/>
          </a:xfrm>
          <a:custGeom>
            <a:avLst/>
            <a:gdLst>
              <a:gd name="connsiteX0" fmla="*/ 1117802 w 2122710"/>
              <a:gd name="connsiteY0" fmla="*/ 722354 h 2165409"/>
              <a:gd name="connsiteX1" fmla="*/ 365327 w 2122710"/>
              <a:gd name="connsiteY1" fmla="*/ 374691 h 2165409"/>
              <a:gd name="connsiteX2" fmla="*/ 3377 w 2122710"/>
              <a:gd name="connsiteY2" fmla="*/ 741404 h 2165409"/>
              <a:gd name="connsiteX3" fmla="*/ 560590 w 2122710"/>
              <a:gd name="connsiteY3" fmla="*/ 1155741 h 2165409"/>
              <a:gd name="connsiteX4" fmla="*/ 136727 w 2122710"/>
              <a:gd name="connsiteY4" fmla="*/ 1770104 h 2165409"/>
              <a:gd name="connsiteX5" fmla="*/ 670127 w 2122710"/>
              <a:gd name="connsiteY5" fmla="*/ 2165391 h 2165409"/>
              <a:gd name="connsiteX6" fmla="*/ 1108277 w 2122710"/>
              <a:gd name="connsiteY6" fmla="*/ 1755816 h 2165409"/>
              <a:gd name="connsiteX7" fmla="*/ 1817890 w 2122710"/>
              <a:gd name="connsiteY7" fmla="*/ 1955841 h 2165409"/>
              <a:gd name="connsiteX8" fmla="*/ 1946477 w 2122710"/>
              <a:gd name="connsiteY8" fmla="*/ 1508166 h 2165409"/>
              <a:gd name="connsiteX9" fmla="*/ 1575002 w 2122710"/>
              <a:gd name="connsiteY9" fmla="*/ 1189079 h 2165409"/>
              <a:gd name="connsiteX10" fmla="*/ 2122690 w 2122710"/>
              <a:gd name="connsiteY10" fmla="*/ 260391 h 2165409"/>
              <a:gd name="connsiteX11" fmla="*/ 1594052 w 2122710"/>
              <a:gd name="connsiteY11" fmla="*/ 22266 h 2165409"/>
              <a:gd name="connsiteX12" fmla="*/ 1117802 w 2122710"/>
              <a:gd name="connsiteY12" fmla="*/ 722354 h 2165409"/>
              <a:gd name="connsiteX0" fmla="*/ 1012804 w 2122488"/>
              <a:gd name="connsiteY0" fmla="*/ 531263 h 2155293"/>
              <a:gd name="connsiteX1" fmla="*/ 365104 w 2122488"/>
              <a:gd name="connsiteY1" fmla="*/ 364575 h 2155293"/>
              <a:gd name="connsiteX2" fmla="*/ 3154 w 2122488"/>
              <a:gd name="connsiteY2" fmla="*/ 731288 h 2155293"/>
              <a:gd name="connsiteX3" fmla="*/ 560367 w 2122488"/>
              <a:gd name="connsiteY3" fmla="*/ 1145625 h 2155293"/>
              <a:gd name="connsiteX4" fmla="*/ 136504 w 2122488"/>
              <a:gd name="connsiteY4" fmla="*/ 1759988 h 2155293"/>
              <a:gd name="connsiteX5" fmla="*/ 669904 w 2122488"/>
              <a:gd name="connsiteY5" fmla="*/ 2155275 h 2155293"/>
              <a:gd name="connsiteX6" fmla="*/ 1108054 w 2122488"/>
              <a:gd name="connsiteY6" fmla="*/ 1745700 h 2155293"/>
              <a:gd name="connsiteX7" fmla="*/ 1817667 w 2122488"/>
              <a:gd name="connsiteY7" fmla="*/ 1945725 h 2155293"/>
              <a:gd name="connsiteX8" fmla="*/ 1946254 w 2122488"/>
              <a:gd name="connsiteY8" fmla="*/ 1498050 h 2155293"/>
              <a:gd name="connsiteX9" fmla="*/ 1574779 w 2122488"/>
              <a:gd name="connsiteY9" fmla="*/ 1178963 h 2155293"/>
              <a:gd name="connsiteX10" fmla="*/ 2122467 w 2122488"/>
              <a:gd name="connsiteY10" fmla="*/ 250275 h 2155293"/>
              <a:gd name="connsiteX11" fmla="*/ 1593829 w 2122488"/>
              <a:gd name="connsiteY11" fmla="*/ 12150 h 2155293"/>
              <a:gd name="connsiteX12" fmla="*/ 1012804 w 2122488"/>
              <a:gd name="connsiteY12" fmla="*/ 531263 h 2155293"/>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574779 w 2122488"/>
              <a:gd name="connsiteY9" fmla="*/ 1178963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722416 w 2122488"/>
              <a:gd name="connsiteY9" fmla="*/ 955125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09656 w 2119340"/>
              <a:gd name="connsiteY0" fmla="*/ 531263 h 2155619"/>
              <a:gd name="connsiteX1" fmla="*/ 361956 w 2119340"/>
              <a:gd name="connsiteY1" fmla="*/ 364575 h 2155619"/>
              <a:gd name="connsiteX2" fmla="*/ 6 w 2119340"/>
              <a:gd name="connsiteY2" fmla="*/ 731288 h 2155619"/>
              <a:gd name="connsiteX3" fmla="*/ 352432 w 2119340"/>
              <a:gd name="connsiteY3" fmla="*/ 1164675 h 2155619"/>
              <a:gd name="connsiteX4" fmla="*/ 133356 w 2119340"/>
              <a:gd name="connsiteY4" fmla="*/ 1759988 h 2155619"/>
              <a:gd name="connsiteX5" fmla="*/ 666756 w 2119340"/>
              <a:gd name="connsiteY5" fmla="*/ 2155275 h 2155619"/>
              <a:gd name="connsiteX6" fmla="*/ 1109669 w 2119340"/>
              <a:gd name="connsiteY6" fmla="*/ 1831425 h 2155619"/>
              <a:gd name="connsiteX7" fmla="*/ 1814519 w 2119340"/>
              <a:gd name="connsiteY7" fmla="*/ 1945725 h 2155619"/>
              <a:gd name="connsiteX8" fmla="*/ 1943106 w 2119340"/>
              <a:gd name="connsiteY8" fmla="*/ 1498050 h 2155619"/>
              <a:gd name="connsiteX9" fmla="*/ 1719268 w 2119340"/>
              <a:gd name="connsiteY9" fmla="*/ 955125 h 2155619"/>
              <a:gd name="connsiteX10" fmla="*/ 2119319 w 2119340"/>
              <a:gd name="connsiteY10" fmla="*/ 250275 h 2155619"/>
              <a:gd name="connsiteX11" fmla="*/ 1590681 w 2119340"/>
              <a:gd name="connsiteY11" fmla="*/ 12150 h 2155619"/>
              <a:gd name="connsiteX12" fmla="*/ 1009656 w 2119340"/>
              <a:gd name="connsiteY12" fmla="*/ 531263 h 2155619"/>
              <a:gd name="connsiteX0" fmla="*/ 909645 w 2019329"/>
              <a:gd name="connsiteY0" fmla="*/ 531263 h 2155619"/>
              <a:gd name="connsiteX1" fmla="*/ 261945 w 2019329"/>
              <a:gd name="connsiteY1" fmla="*/ 364575 h 2155619"/>
              <a:gd name="connsiteX2" fmla="*/ 8 w 2019329"/>
              <a:gd name="connsiteY2" fmla="*/ 636038 h 2155619"/>
              <a:gd name="connsiteX3" fmla="*/ 252421 w 2019329"/>
              <a:gd name="connsiteY3" fmla="*/ 1164675 h 2155619"/>
              <a:gd name="connsiteX4" fmla="*/ 33345 w 2019329"/>
              <a:gd name="connsiteY4" fmla="*/ 1759988 h 2155619"/>
              <a:gd name="connsiteX5" fmla="*/ 566745 w 2019329"/>
              <a:gd name="connsiteY5" fmla="*/ 2155275 h 2155619"/>
              <a:gd name="connsiteX6" fmla="*/ 1009658 w 2019329"/>
              <a:gd name="connsiteY6" fmla="*/ 1831425 h 2155619"/>
              <a:gd name="connsiteX7" fmla="*/ 1714508 w 2019329"/>
              <a:gd name="connsiteY7" fmla="*/ 1945725 h 2155619"/>
              <a:gd name="connsiteX8" fmla="*/ 1843095 w 2019329"/>
              <a:gd name="connsiteY8" fmla="*/ 1498050 h 2155619"/>
              <a:gd name="connsiteX9" fmla="*/ 1619257 w 2019329"/>
              <a:gd name="connsiteY9" fmla="*/ 955125 h 2155619"/>
              <a:gd name="connsiteX10" fmla="*/ 2019308 w 2019329"/>
              <a:gd name="connsiteY10" fmla="*/ 250275 h 2155619"/>
              <a:gd name="connsiteX11" fmla="*/ 1490670 w 2019329"/>
              <a:gd name="connsiteY11" fmla="*/ 12150 h 2155619"/>
              <a:gd name="connsiteX12" fmla="*/ 909645 w 2019329"/>
              <a:gd name="connsiteY12" fmla="*/ 531263 h 2155619"/>
              <a:gd name="connsiteX0" fmla="*/ 910202 w 2019886"/>
              <a:gd name="connsiteY0" fmla="*/ 531263 h 2155619"/>
              <a:gd name="connsiteX1" fmla="*/ 338702 w 2019886"/>
              <a:gd name="connsiteY1" fmla="*/ 331237 h 2155619"/>
              <a:gd name="connsiteX2" fmla="*/ 565 w 2019886"/>
              <a:gd name="connsiteY2" fmla="*/ 636038 h 2155619"/>
              <a:gd name="connsiteX3" fmla="*/ 252978 w 2019886"/>
              <a:gd name="connsiteY3" fmla="*/ 1164675 h 2155619"/>
              <a:gd name="connsiteX4" fmla="*/ 33902 w 2019886"/>
              <a:gd name="connsiteY4" fmla="*/ 1759988 h 2155619"/>
              <a:gd name="connsiteX5" fmla="*/ 567302 w 2019886"/>
              <a:gd name="connsiteY5" fmla="*/ 2155275 h 2155619"/>
              <a:gd name="connsiteX6" fmla="*/ 1010215 w 2019886"/>
              <a:gd name="connsiteY6" fmla="*/ 1831425 h 2155619"/>
              <a:gd name="connsiteX7" fmla="*/ 1715065 w 2019886"/>
              <a:gd name="connsiteY7" fmla="*/ 1945725 h 2155619"/>
              <a:gd name="connsiteX8" fmla="*/ 1843652 w 2019886"/>
              <a:gd name="connsiteY8" fmla="*/ 1498050 h 2155619"/>
              <a:gd name="connsiteX9" fmla="*/ 1619814 w 2019886"/>
              <a:gd name="connsiteY9" fmla="*/ 955125 h 2155619"/>
              <a:gd name="connsiteX10" fmla="*/ 2019865 w 2019886"/>
              <a:gd name="connsiteY10" fmla="*/ 250275 h 2155619"/>
              <a:gd name="connsiteX11" fmla="*/ 1491227 w 2019886"/>
              <a:gd name="connsiteY11" fmla="*/ 12150 h 2155619"/>
              <a:gd name="connsiteX12" fmla="*/ 910202 w 2019886"/>
              <a:gd name="connsiteY12" fmla="*/ 531263 h 2155619"/>
              <a:gd name="connsiteX0" fmla="*/ 915914 w 2025598"/>
              <a:gd name="connsiteY0" fmla="*/ 531263 h 2155619"/>
              <a:gd name="connsiteX1" fmla="*/ 344414 w 2025598"/>
              <a:gd name="connsiteY1" fmla="*/ 331237 h 2155619"/>
              <a:gd name="connsiteX2" fmla="*/ 6277 w 2025598"/>
              <a:gd name="connsiteY2" fmla="*/ 636038 h 2155619"/>
              <a:gd name="connsiteX3" fmla="*/ 258690 w 2025598"/>
              <a:gd name="connsiteY3" fmla="*/ 1164675 h 2155619"/>
              <a:gd name="connsiteX4" fmla="*/ 39614 w 2025598"/>
              <a:gd name="connsiteY4" fmla="*/ 1759988 h 2155619"/>
              <a:gd name="connsiteX5" fmla="*/ 573014 w 2025598"/>
              <a:gd name="connsiteY5" fmla="*/ 2155275 h 2155619"/>
              <a:gd name="connsiteX6" fmla="*/ 1015927 w 2025598"/>
              <a:gd name="connsiteY6" fmla="*/ 1831425 h 2155619"/>
              <a:gd name="connsiteX7" fmla="*/ 1720777 w 2025598"/>
              <a:gd name="connsiteY7" fmla="*/ 1945725 h 2155619"/>
              <a:gd name="connsiteX8" fmla="*/ 1849364 w 2025598"/>
              <a:gd name="connsiteY8" fmla="*/ 1498050 h 2155619"/>
              <a:gd name="connsiteX9" fmla="*/ 1625526 w 2025598"/>
              <a:gd name="connsiteY9" fmla="*/ 955125 h 2155619"/>
              <a:gd name="connsiteX10" fmla="*/ 2025577 w 2025598"/>
              <a:gd name="connsiteY10" fmla="*/ 250275 h 2155619"/>
              <a:gd name="connsiteX11" fmla="*/ 1496939 w 2025598"/>
              <a:gd name="connsiteY11" fmla="*/ 12150 h 2155619"/>
              <a:gd name="connsiteX12" fmla="*/ 915914 w 2025598"/>
              <a:gd name="connsiteY12" fmla="*/ 531263 h 2155619"/>
              <a:gd name="connsiteX0" fmla="*/ 916130 w 2025814"/>
              <a:gd name="connsiteY0" fmla="*/ 531263 h 2155619"/>
              <a:gd name="connsiteX1" fmla="*/ 344630 w 2025814"/>
              <a:gd name="connsiteY1" fmla="*/ 331237 h 2155619"/>
              <a:gd name="connsiteX2" fmla="*/ 6493 w 2025814"/>
              <a:gd name="connsiteY2" fmla="*/ 636038 h 2155619"/>
              <a:gd name="connsiteX3" fmla="*/ 258906 w 2025814"/>
              <a:gd name="connsiteY3" fmla="*/ 1164675 h 2155619"/>
              <a:gd name="connsiteX4" fmla="*/ 39830 w 2025814"/>
              <a:gd name="connsiteY4" fmla="*/ 1759988 h 2155619"/>
              <a:gd name="connsiteX5" fmla="*/ 573230 w 2025814"/>
              <a:gd name="connsiteY5" fmla="*/ 2155275 h 2155619"/>
              <a:gd name="connsiteX6" fmla="*/ 1016143 w 2025814"/>
              <a:gd name="connsiteY6" fmla="*/ 1831425 h 2155619"/>
              <a:gd name="connsiteX7" fmla="*/ 1720993 w 2025814"/>
              <a:gd name="connsiteY7" fmla="*/ 1945725 h 2155619"/>
              <a:gd name="connsiteX8" fmla="*/ 1849580 w 2025814"/>
              <a:gd name="connsiteY8" fmla="*/ 1498050 h 2155619"/>
              <a:gd name="connsiteX9" fmla="*/ 1625742 w 2025814"/>
              <a:gd name="connsiteY9" fmla="*/ 955125 h 2155619"/>
              <a:gd name="connsiteX10" fmla="*/ 2025793 w 2025814"/>
              <a:gd name="connsiteY10" fmla="*/ 250275 h 2155619"/>
              <a:gd name="connsiteX11" fmla="*/ 1497155 w 2025814"/>
              <a:gd name="connsiteY11" fmla="*/ 12150 h 2155619"/>
              <a:gd name="connsiteX12" fmla="*/ 916130 w 2025814"/>
              <a:gd name="connsiteY12" fmla="*/ 531263 h 2155619"/>
              <a:gd name="connsiteX0" fmla="*/ 916130 w 2025814"/>
              <a:gd name="connsiteY0" fmla="*/ 575222 h 2199578"/>
              <a:gd name="connsiteX1" fmla="*/ 344630 w 2025814"/>
              <a:gd name="connsiteY1" fmla="*/ 375196 h 2199578"/>
              <a:gd name="connsiteX2" fmla="*/ 6493 w 2025814"/>
              <a:gd name="connsiteY2" fmla="*/ 679997 h 2199578"/>
              <a:gd name="connsiteX3" fmla="*/ 258906 w 2025814"/>
              <a:gd name="connsiteY3" fmla="*/ 1208634 h 2199578"/>
              <a:gd name="connsiteX4" fmla="*/ 39830 w 2025814"/>
              <a:gd name="connsiteY4" fmla="*/ 1803947 h 2199578"/>
              <a:gd name="connsiteX5" fmla="*/ 573230 w 2025814"/>
              <a:gd name="connsiteY5" fmla="*/ 2199234 h 2199578"/>
              <a:gd name="connsiteX6" fmla="*/ 1016143 w 2025814"/>
              <a:gd name="connsiteY6" fmla="*/ 1875384 h 2199578"/>
              <a:gd name="connsiteX7" fmla="*/ 1720993 w 2025814"/>
              <a:gd name="connsiteY7" fmla="*/ 1989684 h 2199578"/>
              <a:gd name="connsiteX8" fmla="*/ 1849580 w 2025814"/>
              <a:gd name="connsiteY8" fmla="*/ 1542009 h 2199578"/>
              <a:gd name="connsiteX9" fmla="*/ 1625742 w 2025814"/>
              <a:gd name="connsiteY9" fmla="*/ 999084 h 2199578"/>
              <a:gd name="connsiteX10" fmla="*/ 2025793 w 2025814"/>
              <a:gd name="connsiteY10" fmla="*/ 294234 h 2199578"/>
              <a:gd name="connsiteX11" fmla="*/ 1497155 w 2025814"/>
              <a:gd name="connsiteY11" fmla="*/ 56109 h 2199578"/>
              <a:gd name="connsiteX12" fmla="*/ 916130 w 2025814"/>
              <a:gd name="connsiteY12" fmla="*/ 575222 h 2199578"/>
              <a:gd name="connsiteX0" fmla="*/ 916130 w 2025821"/>
              <a:gd name="connsiteY0" fmla="*/ 624362 h 2248718"/>
              <a:gd name="connsiteX1" fmla="*/ 344630 w 2025821"/>
              <a:gd name="connsiteY1" fmla="*/ 424336 h 2248718"/>
              <a:gd name="connsiteX2" fmla="*/ 6493 w 2025821"/>
              <a:gd name="connsiteY2" fmla="*/ 729137 h 2248718"/>
              <a:gd name="connsiteX3" fmla="*/ 258906 w 2025821"/>
              <a:gd name="connsiteY3" fmla="*/ 1257774 h 2248718"/>
              <a:gd name="connsiteX4" fmla="*/ 39830 w 2025821"/>
              <a:gd name="connsiteY4" fmla="*/ 1853087 h 2248718"/>
              <a:gd name="connsiteX5" fmla="*/ 573230 w 2025821"/>
              <a:gd name="connsiteY5" fmla="*/ 2248374 h 2248718"/>
              <a:gd name="connsiteX6" fmla="*/ 1016143 w 2025821"/>
              <a:gd name="connsiteY6" fmla="*/ 1924524 h 2248718"/>
              <a:gd name="connsiteX7" fmla="*/ 1720993 w 2025821"/>
              <a:gd name="connsiteY7" fmla="*/ 2038824 h 2248718"/>
              <a:gd name="connsiteX8" fmla="*/ 1849580 w 2025821"/>
              <a:gd name="connsiteY8" fmla="*/ 1591149 h 2248718"/>
              <a:gd name="connsiteX9" fmla="*/ 1625742 w 2025821"/>
              <a:gd name="connsiteY9" fmla="*/ 1048224 h 2248718"/>
              <a:gd name="connsiteX10" fmla="*/ 2025793 w 2025821"/>
              <a:gd name="connsiteY10" fmla="*/ 343374 h 2248718"/>
              <a:gd name="connsiteX11" fmla="*/ 1497155 w 2025821"/>
              <a:gd name="connsiteY11" fmla="*/ 105249 h 2248718"/>
              <a:gd name="connsiteX12" fmla="*/ 916130 w 2025821"/>
              <a:gd name="connsiteY12" fmla="*/ 624362 h 2248718"/>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18"/>
              <a:gd name="connsiteX1" fmla="*/ 344630 w 2047724"/>
              <a:gd name="connsiteY1" fmla="*/ 430142 h 2254518"/>
              <a:gd name="connsiteX2" fmla="*/ 6493 w 2047724"/>
              <a:gd name="connsiteY2" fmla="*/ 734943 h 2254518"/>
              <a:gd name="connsiteX3" fmla="*/ 258906 w 2047724"/>
              <a:gd name="connsiteY3" fmla="*/ 1263580 h 2254518"/>
              <a:gd name="connsiteX4" fmla="*/ 39830 w 2047724"/>
              <a:gd name="connsiteY4" fmla="*/ 1858893 h 2254518"/>
              <a:gd name="connsiteX5" fmla="*/ 573230 w 2047724"/>
              <a:gd name="connsiteY5" fmla="*/ 2254180 h 2254518"/>
              <a:gd name="connsiteX6" fmla="*/ 1016143 w 2047724"/>
              <a:gd name="connsiteY6" fmla="*/ 1930330 h 2254518"/>
              <a:gd name="connsiteX7" fmla="*/ 1720993 w 2047724"/>
              <a:gd name="connsiteY7" fmla="*/ 2044630 h 2254518"/>
              <a:gd name="connsiteX8" fmla="*/ 1849580 w 2047724"/>
              <a:gd name="connsiteY8" fmla="*/ 1596955 h 2254518"/>
              <a:gd name="connsiteX9" fmla="*/ 1625742 w 2047724"/>
              <a:gd name="connsiteY9" fmla="*/ 1054030 h 2254518"/>
              <a:gd name="connsiteX10" fmla="*/ 2025793 w 2047724"/>
              <a:gd name="connsiteY10" fmla="*/ 349180 h 2254518"/>
              <a:gd name="connsiteX11" fmla="*/ 1497155 w 2047724"/>
              <a:gd name="connsiteY11" fmla="*/ 111055 h 2254518"/>
              <a:gd name="connsiteX12" fmla="*/ 916130 w 2047724"/>
              <a:gd name="connsiteY12" fmla="*/ 630168 h 2254518"/>
              <a:gd name="connsiteX0" fmla="*/ 916130 w 2047724"/>
              <a:gd name="connsiteY0" fmla="*/ 630168 h 2270640"/>
              <a:gd name="connsiteX1" fmla="*/ 344630 w 2047724"/>
              <a:gd name="connsiteY1" fmla="*/ 430142 h 2270640"/>
              <a:gd name="connsiteX2" fmla="*/ 6493 w 2047724"/>
              <a:gd name="connsiteY2" fmla="*/ 734943 h 2270640"/>
              <a:gd name="connsiteX3" fmla="*/ 258906 w 2047724"/>
              <a:gd name="connsiteY3" fmla="*/ 1263580 h 2270640"/>
              <a:gd name="connsiteX4" fmla="*/ 39830 w 2047724"/>
              <a:gd name="connsiteY4" fmla="*/ 1858893 h 2270640"/>
              <a:gd name="connsiteX5" fmla="*/ 573230 w 2047724"/>
              <a:gd name="connsiteY5" fmla="*/ 2254180 h 2270640"/>
              <a:gd name="connsiteX6" fmla="*/ 1016143 w 2047724"/>
              <a:gd name="connsiteY6" fmla="*/ 1930330 h 2270640"/>
              <a:gd name="connsiteX7" fmla="*/ 1720993 w 2047724"/>
              <a:gd name="connsiteY7" fmla="*/ 2044630 h 2270640"/>
              <a:gd name="connsiteX8" fmla="*/ 1849580 w 2047724"/>
              <a:gd name="connsiteY8" fmla="*/ 1596955 h 2270640"/>
              <a:gd name="connsiteX9" fmla="*/ 1625742 w 2047724"/>
              <a:gd name="connsiteY9" fmla="*/ 1054030 h 2270640"/>
              <a:gd name="connsiteX10" fmla="*/ 2025793 w 2047724"/>
              <a:gd name="connsiteY10" fmla="*/ 349180 h 2270640"/>
              <a:gd name="connsiteX11" fmla="*/ 1497155 w 2047724"/>
              <a:gd name="connsiteY11" fmla="*/ 111055 h 2270640"/>
              <a:gd name="connsiteX12" fmla="*/ 916130 w 2047724"/>
              <a:gd name="connsiteY12" fmla="*/ 630168 h 2270640"/>
              <a:gd name="connsiteX0" fmla="*/ 916130 w 2047724"/>
              <a:gd name="connsiteY0" fmla="*/ 630168 h 2271833"/>
              <a:gd name="connsiteX1" fmla="*/ 344630 w 2047724"/>
              <a:gd name="connsiteY1" fmla="*/ 430142 h 2271833"/>
              <a:gd name="connsiteX2" fmla="*/ 6493 w 2047724"/>
              <a:gd name="connsiteY2" fmla="*/ 734943 h 2271833"/>
              <a:gd name="connsiteX3" fmla="*/ 258906 w 2047724"/>
              <a:gd name="connsiteY3" fmla="*/ 1263580 h 2271833"/>
              <a:gd name="connsiteX4" fmla="*/ 39830 w 2047724"/>
              <a:gd name="connsiteY4" fmla="*/ 1858893 h 2271833"/>
              <a:gd name="connsiteX5" fmla="*/ 573230 w 2047724"/>
              <a:gd name="connsiteY5" fmla="*/ 2254180 h 2271833"/>
              <a:gd name="connsiteX6" fmla="*/ 1016143 w 2047724"/>
              <a:gd name="connsiteY6" fmla="*/ 1930330 h 2271833"/>
              <a:gd name="connsiteX7" fmla="*/ 1720993 w 2047724"/>
              <a:gd name="connsiteY7" fmla="*/ 2044630 h 2271833"/>
              <a:gd name="connsiteX8" fmla="*/ 1849580 w 2047724"/>
              <a:gd name="connsiteY8" fmla="*/ 1596955 h 2271833"/>
              <a:gd name="connsiteX9" fmla="*/ 1625742 w 2047724"/>
              <a:gd name="connsiteY9" fmla="*/ 1054030 h 2271833"/>
              <a:gd name="connsiteX10" fmla="*/ 2025793 w 2047724"/>
              <a:gd name="connsiteY10" fmla="*/ 349180 h 2271833"/>
              <a:gd name="connsiteX11" fmla="*/ 1497155 w 2047724"/>
              <a:gd name="connsiteY11" fmla="*/ 111055 h 2271833"/>
              <a:gd name="connsiteX12" fmla="*/ 916130 w 2047724"/>
              <a:gd name="connsiteY12" fmla="*/ 630168 h 2271833"/>
              <a:gd name="connsiteX0" fmla="*/ 929353 w 2060947"/>
              <a:gd name="connsiteY0" fmla="*/ 630168 h 2271833"/>
              <a:gd name="connsiteX1" fmla="*/ 357853 w 2060947"/>
              <a:gd name="connsiteY1" fmla="*/ 430142 h 2271833"/>
              <a:gd name="connsiteX2" fmla="*/ 19716 w 2060947"/>
              <a:gd name="connsiteY2" fmla="*/ 734943 h 2271833"/>
              <a:gd name="connsiteX3" fmla="*/ 272129 w 2060947"/>
              <a:gd name="connsiteY3" fmla="*/ 1263580 h 2271833"/>
              <a:gd name="connsiteX4" fmla="*/ 53053 w 2060947"/>
              <a:gd name="connsiteY4" fmla="*/ 1858893 h 2271833"/>
              <a:gd name="connsiteX5" fmla="*/ 586453 w 2060947"/>
              <a:gd name="connsiteY5" fmla="*/ 2254180 h 2271833"/>
              <a:gd name="connsiteX6" fmla="*/ 1029366 w 2060947"/>
              <a:gd name="connsiteY6" fmla="*/ 1930330 h 2271833"/>
              <a:gd name="connsiteX7" fmla="*/ 1734216 w 2060947"/>
              <a:gd name="connsiteY7" fmla="*/ 2044630 h 2271833"/>
              <a:gd name="connsiteX8" fmla="*/ 1862803 w 2060947"/>
              <a:gd name="connsiteY8" fmla="*/ 1596955 h 2271833"/>
              <a:gd name="connsiteX9" fmla="*/ 1638965 w 2060947"/>
              <a:gd name="connsiteY9" fmla="*/ 1054030 h 2271833"/>
              <a:gd name="connsiteX10" fmla="*/ 2039016 w 2060947"/>
              <a:gd name="connsiteY10" fmla="*/ 349180 h 2271833"/>
              <a:gd name="connsiteX11" fmla="*/ 1510378 w 2060947"/>
              <a:gd name="connsiteY11" fmla="*/ 111055 h 2271833"/>
              <a:gd name="connsiteX12" fmla="*/ 929353 w 2060947"/>
              <a:gd name="connsiteY12" fmla="*/ 630168 h 227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0947" h="2271833">
                <a:moveTo>
                  <a:pt x="929353" y="630168"/>
                </a:moveTo>
                <a:cubicBezTo>
                  <a:pt x="737266" y="683349"/>
                  <a:pt x="518984" y="503167"/>
                  <a:pt x="357853" y="430142"/>
                </a:cubicBezTo>
                <a:cubicBezTo>
                  <a:pt x="196722" y="357117"/>
                  <a:pt x="-75534" y="534124"/>
                  <a:pt x="19716" y="734943"/>
                </a:cubicBezTo>
                <a:cubicBezTo>
                  <a:pt x="114966" y="935762"/>
                  <a:pt x="266573" y="1076255"/>
                  <a:pt x="272129" y="1263580"/>
                </a:cubicBezTo>
                <a:cubicBezTo>
                  <a:pt x="277685" y="1450905"/>
                  <a:pt x="100679" y="1665218"/>
                  <a:pt x="53053" y="1858893"/>
                </a:cubicBezTo>
                <a:cubicBezTo>
                  <a:pt x="5427" y="2052568"/>
                  <a:pt x="304672" y="2347049"/>
                  <a:pt x="586453" y="2254180"/>
                </a:cubicBezTo>
                <a:cubicBezTo>
                  <a:pt x="868234" y="2161311"/>
                  <a:pt x="776159" y="1960492"/>
                  <a:pt x="1029366" y="1930330"/>
                </a:cubicBezTo>
                <a:cubicBezTo>
                  <a:pt x="1282573" y="1900168"/>
                  <a:pt x="1595310" y="2100192"/>
                  <a:pt x="1734216" y="2044630"/>
                </a:cubicBezTo>
                <a:cubicBezTo>
                  <a:pt x="1873122" y="1989068"/>
                  <a:pt x="1973928" y="1781105"/>
                  <a:pt x="1862803" y="1596955"/>
                </a:cubicBezTo>
                <a:cubicBezTo>
                  <a:pt x="1751678" y="1412805"/>
                  <a:pt x="1609596" y="1261992"/>
                  <a:pt x="1638965" y="1054030"/>
                </a:cubicBezTo>
                <a:cubicBezTo>
                  <a:pt x="1668334" y="846068"/>
                  <a:pt x="1921541" y="576987"/>
                  <a:pt x="2039016" y="349180"/>
                </a:cubicBezTo>
                <a:cubicBezTo>
                  <a:pt x="2156491" y="121373"/>
                  <a:pt x="1776285" y="-159613"/>
                  <a:pt x="1510378" y="111055"/>
                </a:cubicBezTo>
                <a:cubicBezTo>
                  <a:pt x="1244471" y="381723"/>
                  <a:pt x="1121440" y="576987"/>
                  <a:pt x="929353" y="630168"/>
                </a:cubicBezTo>
                <a:close/>
              </a:path>
            </a:pathLst>
          </a:cu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弧形 6"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962D101B-9648-4987-B5BF-3ACE369AEFD2}"/>
              </a:ext>
            </a:extLst>
          </p:cNvPr>
          <p:cNvSpPr/>
          <p:nvPr/>
        </p:nvSpPr>
        <p:spPr>
          <a:xfrm rot="5400000">
            <a:off x="2106292" y="414256"/>
            <a:ext cx="2199008" cy="2199008"/>
          </a:xfrm>
          <a:prstGeom prst="arc">
            <a:avLst>
              <a:gd name="adj1" fmla="val 15930780"/>
              <a:gd name="adj2" fmla="val 2662040"/>
            </a:avLst>
          </a:prstGeom>
          <a:ln w="1016000" cap="rnd">
            <a:solidFill>
              <a:srgbClr val="3333C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矩形 8"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D20E951D-7539-4D11-BD84-431FF69ECD81}"/>
              </a:ext>
            </a:extLst>
          </p:cNvPr>
          <p:cNvSpPr/>
          <p:nvPr/>
        </p:nvSpPr>
        <p:spPr>
          <a:xfrm>
            <a:off x="0" y="2109587"/>
            <a:ext cx="12192000" cy="4748413"/>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98B1D93A-143A-4987-912F-06A857DB6AE3}"/>
              </a:ext>
            </a:extLst>
          </p:cNvPr>
          <p:cNvSpPr txBox="1"/>
          <p:nvPr/>
        </p:nvSpPr>
        <p:spPr>
          <a:xfrm>
            <a:off x="5191747" y="678520"/>
            <a:ext cx="1808507" cy="923330"/>
          </a:xfrm>
          <a:prstGeom prst="rect">
            <a:avLst/>
          </a:prstGeom>
          <a:noFill/>
        </p:spPr>
        <p:txBody>
          <a:bodyPr wrap="none" rtlCol="0">
            <a:spAutoFit/>
          </a:bodyPr>
          <a:lstStyle/>
          <a:p>
            <a:pPr algn="ctr"/>
            <a:r>
              <a:rPr lang="en-US" altLang="zh-CN" sz="3600" dirty="0">
                <a:solidFill>
                  <a:schemeClr val="bg2">
                    <a:lumMod val="25000"/>
                  </a:schemeClr>
                </a:solidFill>
                <a:latin typeface="苹方 粗体" panose="020B0600000000000000" pitchFamily="34" charset="-122"/>
                <a:ea typeface="苹方 粗体" panose="020B0600000000000000" pitchFamily="34" charset="-122"/>
                <a:cs typeface="Segoe UI" panose="020B0502040204020203" pitchFamily="34" charset="0"/>
              </a:rPr>
              <a:t>Outline</a:t>
            </a:r>
          </a:p>
          <a:p>
            <a:pPr algn="ctr"/>
            <a:r>
              <a:rPr lang="en-US" altLang="zh-CN" dirty="0">
                <a:solidFill>
                  <a:schemeClr val="bg2">
                    <a:lumMod val="25000"/>
                  </a:schemeClr>
                </a:solidFill>
                <a:latin typeface="苹方 常规" panose="020B0300000000000000" pitchFamily="34" charset="-122"/>
                <a:ea typeface="苹方 常规" panose="020B0300000000000000" pitchFamily="34" charset="-122"/>
                <a:cs typeface="Segoe UI Light" panose="020B0502040204020203" pitchFamily="34" charset="0"/>
              </a:rPr>
              <a:t>Overview</a:t>
            </a:r>
            <a:endParaRPr lang="zh-CN" altLang="en-US" dirty="0">
              <a:solidFill>
                <a:schemeClr val="bg2">
                  <a:lumMod val="25000"/>
                </a:schemeClr>
              </a:solidFill>
              <a:latin typeface="苹方 常规" panose="020B0300000000000000" pitchFamily="34" charset="-122"/>
              <a:ea typeface="苹方 常规" panose="020B0300000000000000" pitchFamily="34" charset="-122"/>
              <a:cs typeface="Segoe UI Light" panose="020B0502040204020203" pitchFamily="34" charset="0"/>
            </a:endParaRPr>
          </a:p>
        </p:txBody>
      </p:sp>
      <p:sp>
        <p:nvSpPr>
          <p:cNvPr id="11" name="椭圆 1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771D225F-EB42-48C4-B801-85FBAFC4AABC}"/>
              </a:ext>
            </a:extLst>
          </p:cNvPr>
          <p:cNvSpPr/>
          <p:nvPr/>
        </p:nvSpPr>
        <p:spPr>
          <a:xfrm>
            <a:off x="9673603" y="2405934"/>
            <a:ext cx="459004" cy="459004"/>
          </a:xfrm>
          <a:prstGeom prst="ellipse">
            <a:avLst/>
          </a:prstGeom>
          <a:solidFill>
            <a:srgbClr val="3333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TextBox 3"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AB9B29A3-A7A8-4FB9-A69E-385C2D1B9FE6}"/>
              </a:ext>
            </a:extLst>
          </p:cNvPr>
          <p:cNvSpPr txBox="1"/>
          <p:nvPr/>
        </p:nvSpPr>
        <p:spPr>
          <a:xfrm>
            <a:off x="661897" y="2885744"/>
            <a:ext cx="5258491" cy="3674211"/>
          </a:xfrm>
          <a:prstGeom prst="rect">
            <a:avLst/>
          </a:prstGeom>
          <a:noFill/>
        </p:spPr>
        <p:txBody>
          <a:bodyPr wrap="none" rtlCol="0">
            <a:spAutoFit/>
          </a:bodyPr>
          <a:lstStyle/>
          <a:p>
            <a:pPr marL="285750" indent="-285750" algn="dist">
              <a:lnSpc>
                <a:spcPct val="200000"/>
              </a:lnSpc>
              <a:buFont typeface="Arial" panose="020B0604020202020204" pitchFamily="34" charset="0"/>
              <a:buChar char="•"/>
            </a:pPr>
            <a:r>
              <a:rPr lang="en-US" altLang="zh-CN" sz="2400" dirty="0">
                <a:solidFill>
                  <a:schemeClr val="bg1"/>
                </a:solidFill>
                <a:latin typeface="苹方 常规" panose="020B0300000000000000" pitchFamily="34" charset="-122"/>
                <a:ea typeface="苹方 常规" panose="020B0300000000000000" pitchFamily="34" charset="-122"/>
                <a:cs typeface="Segoe UI Light" panose="020B0502040204020203" pitchFamily="34" charset="0"/>
              </a:rPr>
              <a:t>Event day activities</a:t>
            </a:r>
          </a:p>
          <a:p>
            <a:pPr marL="285750" indent="-285750" algn="dist">
              <a:lnSpc>
                <a:spcPct val="200000"/>
              </a:lnSpc>
              <a:buFont typeface="Arial" panose="020B0604020202020204" pitchFamily="34" charset="0"/>
              <a:buChar char="•"/>
            </a:pPr>
            <a:r>
              <a:rPr lang="en-US" altLang="zh-CN" sz="2400" dirty="0">
                <a:solidFill>
                  <a:schemeClr val="bg1"/>
                </a:solidFill>
                <a:latin typeface="苹方 常规" panose="020B0300000000000000" pitchFamily="34" charset="-122"/>
                <a:ea typeface="苹方 常规" panose="020B0300000000000000" pitchFamily="34" charset="-122"/>
                <a:cs typeface="Segoe UI Light" panose="020B0502040204020203" pitchFamily="34" charset="0"/>
              </a:rPr>
              <a:t>Scheduling of designathon</a:t>
            </a:r>
          </a:p>
          <a:p>
            <a:pPr marL="285750" indent="-285750" algn="dist">
              <a:lnSpc>
                <a:spcPct val="200000"/>
              </a:lnSpc>
              <a:buFont typeface="Arial" panose="020B0604020202020204" pitchFamily="34" charset="0"/>
              <a:buChar char="•"/>
            </a:pPr>
            <a:r>
              <a:rPr lang="en-US" altLang="zh-CN" sz="2400" dirty="0">
                <a:solidFill>
                  <a:schemeClr val="bg1"/>
                </a:solidFill>
                <a:latin typeface="苹方 常规" panose="020B0300000000000000" pitchFamily="34" charset="-122"/>
                <a:ea typeface="苹方 常规" panose="020B0300000000000000" pitchFamily="34" charset="-122"/>
                <a:cs typeface="Segoe UI Light" panose="020B0502040204020203" pitchFamily="34" charset="0"/>
              </a:rPr>
              <a:t>Mentorship 1-to-1 consultations</a:t>
            </a:r>
          </a:p>
          <a:p>
            <a:pPr marL="285750" indent="-285750" algn="dist">
              <a:lnSpc>
                <a:spcPct val="200000"/>
              </a:lnSpc>
              <a:buFont typeface="Arial" panose="020B0604020202020204" pitchFamily="34" charset="0"/>
              <a:buChar char="•"/>
            </a:pPr>
            <a:r>
              <a:rPr lang="en-US" altLang="zh-CN" sz="2400" dirty="0">
                <a:solidFill>
                  <a:schemeClr val="bg1"/>
                </a:solidFill>
                <a:latin typeface="苹方 常规" panose="020B0300000000000000" pitchFamily="34" charset="-122"/>
                <a:ea typeface="苹方 常规" panose="020B0300000000000000" pitchFamily="34" charset="-122"/>
                <a:cs typeface="Segoe UI Light" panose="020B0502040204020203" pitchFamily="34" charset="0"/>
              </a:rPr>
              <a:t>Logistics for the event</a:t>
            </a:r>
          </a:p>
          <a:p>
            <a:pPr marL="285750" indent="-285750" algn="dist">
              <a:lnSpc>
                <a:spcPct val="200000"/>
              </a:lnSpc>
              <a:buFont typeface="Arial" panose="020B0604020202020204" pitchFamily="34" charset="0"/>
              <a:buChar char="•"/>
            </a:pPr>
            <a:endParaRPr lang="en-US" altLang="zh-CN" sz="2400" dirty="0">
              <a:solidFill>
                <a:schemeClr val="bg1"/>
              </a:solidFill>
              <a:latin typeface="苹方 常规" panose="020B0300000000000000" pitchFamily="34" charset="-122"/>
              <a:ea typeface="苹方 常规" panose="020B0300000000000000" pitchFamily="34" charset="-122"/>
              <a:cs typeface="Segoe UI Light" panose="020B0502040204020203" pitchFamily="34" charset="0"/>
            </a:endParaRPr>
          </a:p>
        </p:txBody>
      </p:sp>
      <p:sp>
        <p:nvSpPr>
          <p:cNvPr id="24" name="弧形 23"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BD3881F1-653C-46EE-8D99-5D73E6A2A2D7}"/>
              </a:ext>
            </a:extLst>
          </p:cNvPr>
          <p:cNvSpPr/>
          <p:nvPr/>
        </p:nvSpPr>
        <p:spPr>
          <a:xfrm rot="17721688">
            <a:off x="10943983" y="561037"/>
            <a:ext cx="226870" cy="226870"/>
          </a:xfrm>
          <a:prstGeom prst="arc">
            <a:avLst>
              <a:gd name="adj1" fmla="val 7330425"/>
              <a:gd name="adj2" fmla="val 1257300"/>
            </a:avLst>
          </a:prstGeom>
          <a:ln w="88900" cap="rnd">
            <a:solidFill>
              <a:srgbClr val="3333C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文本框 26"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D75F8528-DCEF-4B63-9634-9E4AE6554B5D}"/>
              </a:ext>
            </a:extLst>
          </p:cNvPr>
          <p:cNvSpPr txBox="1"/>
          <p:nvPr/>
        </p:nvSpPr>
        <p:spPr>
          <a:xfrm>
            <a:off x="309057" y="1"/>
            <a:ext cx="923330" cy="6858000"/>
          </a:xfrm>
          <a:prstGeom prst="rect">
            <a:avLst/>
          </a:prstGeom>
          <a:noFill/>
        </p:spPr>
        <p:txBody>
          <a:bodyPr vert="eaVert" wrap="square" rtlCol="0">
            <a:spAutoFit/>
          </a:bodyPr>
          <a:lstStyle/>
          <a:p>
            <a:pPr algn="dist"/>
            <a:r>
              <a:rPr lang="en-US" altLang="zh-CN" sz="4800" dirty="0">
                <a:solidFill>
                  <a:srgbClr val="35CBE9">
                    <a:alpha val="10000"/>
                  </a:srgbClr>
                </a:solidFill>
                <a:latin typeface="苹方 粗体" panose="020B0600000000000000" pitchFamily="34" charset="-122"/>
                <a:ea typeface="苹方 粗体" panose="020B0600000000000000" pitchFamily="34" charset="-122"/>
                <a:cs typeface="Segoe UI" panose="020B0502040204020203" pitchFamily="34" charset="0"/>
              </a:rPr>
              <a:t>CONTENT</a:t>
            </a:r>
          </a:p>
        </p:txBody>
      </p:sp>
      <p:sp>
        <p:nvSpPr>
          <p:cNvPr id="2" name="e7d195523061f1c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hidden="1">
            <a:extLst>
              <a:ext uri="{FF2B5EF4-FFF2-40B4-BE49-F238E27FC236}">
                <a16:creationId xmlns:a16="http://schemas.microsoft.com/office/drawing/2014/main" id="{6507FAF8-BC4A-47A2-8889-1C6E1FAB5370}"/>
              </a:ext>
            </a:extLst>
          </p:cNvPr>
          <p:cNvSpPr txBox="1"/>
          <p:nvPr/>
        </p:nvSpPr>
        <p:spPr>
          <a:xfrm>
            <a:off x="-355600" y="1803400"/>
            <a:ext cx="262251" cy="1016000"/>
          </a:xfrm>
          <a:prstGeom prst="rect">
            <a:avLst/>
          </a:prstGeom>
          <a:noFill/>
        </p:spPr>
        <p:txBody>
          <a:bodyPr vert="wordArtVert" rtlCol="0">
            <a:spAutoFit/>
          </a:bodyPr>
          <a:lstStyle/>
          <a:p>
            <a:r>
              <a:rPr lang="en-US" altLang="zh-CN" sz="100"/>
              <a:t>e7d195523061f1c074694c8bbf98be7b1e4b015d796375963FD28840057458461C7CA0DAD340D15583DEDFC2E3241C4F392EF3A8B4D067B40CF4F149DD7E51F346B0CAB1BCCF6DB2480C67273C6C9E4C347DA5D03FEF991BD9A733084F39F4556C9E6BC00C2E283D798B165B6AEB0B19E833B99C46B1ADBE7E14D85AB94AD64A73E7FB08D7AE2C4B</a:t>
            </a:r>
            <a:endParaRPr lang="zh-CN" altLang="en-US" sz="100"/>
          </a:p>
        </p:txBody>
      </p:sp>
      <p:pic>
        <p:nvPicPr>
          <p:cNvPr id="3" name="图片 2">
            <a:extLst>
              <a:ext uri="{FF2B5EF4-FFF2-40B4-BE49-F238E27FC236}">
                <a16:creationId xmlns:a16="http://schemas.microsoft.com/office/drawing/2014/main" id="{E15078A2-91B9-B596-23FA-15733C8EFB56}"/>
              </a:ext>
            </a:extLst>
          </p:cNvPr>
          <p:cNvPicPr>
            <a:picLocks noChangeAspect="1"/>
          </p:cNvPicPr>
          <p:nvPr/>
        </p:nvPicPr>
        <p:blipFill>
          <a:blip r:embed="rId3"/>
          <a:stretch>
            <a:fillRect/>
          </a:stretch>
        </p:blipFill>
        <p:spPr>
          <a:xfrm>
            <a:off x="6479553" y="2091512"/>
            <a:ext cx="5712447" cy="2420322"/>
          </a:xfrm>
          <a:prstGeom prst="rect">
            <a:avLst/>
          </a:prstGeom>
        </p:spPr>
      </p:pic>
      <p:sp>
        <p:nvSpPr>
          <p:cNvPr id="4" name="矩形 3">
            <a:extLst>
              <a:ext uri="{FF2B5EF4-FFF2-40B4-BE49-F238E27FC236}">
                <a16:creationId xmlns:a16="http://schemas.microsoft.com/office/drawing/2014/main" id="{323773E2-A627-AC2D-2185-D90D1C3E0812}"/>
              </a:ext>
            </a:extLst>
          </p:cNvPr>
          <p:cNvSpPr/>
          <p:nvPr/>
        </p:nvSpPr>
        <p:spPr>
          <a:xfrm>
            <a:off x="0" y="6088740"/>
            <a:ext cx="12192000" cy="769260"/>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8157C86-3CBB-1ABC-AE27-FAA8471630D9}"/>
              </a:ext>
            </a:extLst>
          </p:cNvPr>
          <p:cNvSpPr txBox="1"/>
          <p:nvPr/>
        </p:nvSpPr>
        <p:spPr>
          <a:xfrm>
            <a:off x="7724334" y="5375963"/>
            <a:ext cx="3500433" cy="523220"/>
          </a:xfrm>
          <a:prstGeom prst="rect">
            <a:avLst/>
          </a:prstGeom>
          <a:noFill/>
        </p:spPr>
        <p:txBody>
          <a:bodyPr wrap="square" rtlCol="0">
            <a:spAutoFit/>
          </a:bodyPr>
          <a:lstStyle/>
          <a:p>
            <a:pPr algn="ctr"/>
            <a:r>
              <a:rPr lang="en-US" sz="1400" dirty="0">
                <a:solidFill>
                  <a:schemeClr val="bg1"/>
                </a:solidFill>
              </a:rPr>
              <a:t>Image: Participants at the 2022 SESH Designathon in June 2022</a:t>
            </a:r>
          </a:p>
        </p:txBody>
      </p:sp>
      <p:pic>
        <p:nvPicPr>
          <p:cNvPr id="6" name="图片 5">
            <a:extLst>
              <a:ext uri="{FF2B5EF4-FFF2-40B4-BE49-F238E27FC236}">
                <a16:creationId xmlns:a16="http://schemas.microsoft.com/office/drawing/2014/main" id="{D32AC5C0-D99B-32C8-E591-2B01B5199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1612" y="-3833"/>
            <a:ext cx="1520388" cy="1520388"/>
          </a:xfrm>
          <a:prstGeom prst="rect">
            <a:avLst/>
          </a:prstGeom>
        </p:spPr>
      </p:pic>
    </p:spTree>
    <p:extLst>
      <p:ext uri="{BB962C8B-B14F-4D97-AF65-F5344CB8AC3E}">
        <p14:creationId xmlns:p14="http://schemas.microsoft.com/office/powerpoint/2010/main" val="157346513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E6674037-8401-441E-9331-1E5FC6A3F1D3}"/>
              </a:ext>
            </a:extLst>
          </p:cNvPr>
          <p:cNvSpPr txBox="1"/>
          <p:nvPr/>
        </p:nvSpPr>
        <p:spPr>
          <a:xfrm>
            <a:off x="1269779" y="345156"/>
            <a:ext cx="5572936" cy="584775"/>
          </a:xfrm>
          <a:prstGeom prst="rect">
            <a:avLst/>
          </a:prstGeom>
          <a:noFill/>
        </p:spPr>
        <p:txBody>
          <a:bodyPr wrap="none" rtlCol="0">
            <a:spAutoFit/>
          </a:bodyPr>
          <a:lstStyle/>
          <a:p>
            <a:r>
              <a:rPr lang="en-US" altLang="zh-CN" sz="3200" dirty="0">
                <a:solidFill>
                  <a:schemeClr val="bg2">
                    <a:lumMod val="25000"/>
                  </a:schemeClr>
                </a:solidFill>
                <a:latin typeface="苹方 特粗" panose="020B0800000000000000" pitchFamily="34" charset="-122"/>
                <a:ea typeface="苹方 特粗" panose="020B0800000000000000" pitchFamily="34" charset="-122"/>
                <a:cs typeface="Segoe UI" panose="020B0502040204020203" pitchFamily="34" charset="0"/>
              </a:rPr>
              <a:t>Key aspects of designathon</a:t>
            </a:r>
            <a:endParaRPr lang="zh-CN" altLang="en-US" sz="1600" dirty="0">
              <a:solidFill>
                <a:schemeClr val="bg2">
                  <a:lumMod val="25000"/>
                </a:schemeClr>
              </a:solidFill>
              <a:latin typeface="苹方 常规" panose="020B0300000000000000" pitchFamily="34" charset="-122"/>
              <a:ea typeface="苹方 常规" panose="020B0300000000000000" pitchFamily="34" charset="-122"/>
              <a:cs typeface="Segoe UI Light" panose="020B0502040204020203" pitchFamily="34" charset="0"/>
            </a:endParaRPr>
          </a:p>
        </p:txBody>
      </p:sp>
      <p:sp>
        <p:nvSpPr>
          <p:cNvPr id="6" name="椭圆 5"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15C8C2E6-54F6-4075-89A8-10587DB4EC9D}"/>
              </a:ext>
            </a:extLst>
          </p:cNvPr>
          <p:cNvSpPr/>
          <p:nvPr/>
        </p:nvSpPr>
        <p:spPr>
          <a:xfrm>
            <a:off x="-1328018" y="2095500"/>
            <a:ext cx="2984500" cy="2984500"/>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1" name="组合 2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B451ED39-9603-4C23-B76B-D05B268A536B}"/>
              </a:ext>
            </a:extLst>
          </p:cNvPr>
          <p:cNvGrpSpPr/>
          <p:nvPr/>
        </p:nvGrpSpPr>
        <p:grpSpPr>
          <a:xfrm>
            <a:off x="652860" y="155305"/>
            <a:ext cx="9006329" cy="1171198"/>
            <a:chOff x="1511885" y="1636640"/>
            <a:chExt cx="8919139" cy="1119696"/>
          </a:xfrm>
        </p:grpSpPr>
        <p:sp>
          <p:nvSpPr>
            <p:cNvPr id="22" name="弧形 21">
              <a:extLst>
                <a:ext uri="{FF2B5EF4-FFF2-40B4-BE49-F238E27FC236}">
                  <a16:creationId xmlns:a16="http://schemas.microsoft.com/office/drawing/2014/main" id="{05099FE7-E5B6-4312-BA81-F1A822933B16}"/>
                </a:ext>
              </a:extLst>
            </p:cNvPr>
            <p:cNvSpPr/>
            <p:nvPr/>
          </p:nvSpPr>
          <p:spPr>
            <a:xfrm rot="17721688">
              <a:off x="10137997" y="1636640"/>
              <a:ext cx="293027" cy="293027"/>
            </a:xfrm>
            <a:prstGeom prst="arc">
              <a:avLst>
                <a:gd name="adj1" fmla="val 87888"/>
                <a:gd name="adj2" fmla="val 15839412"/>
              </a:avLst>
            </a:prstGeom>
            <a:ln w="88900" cap="rnd">
              <a:solidFill>
                <a:srgbClr val="3333CC">
                  <a:alpha val="40000"/>
                </a:srgb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F862FEF8-0559-473C-9966-B725A8489494}"/>
                </a:ext>
              </a:extLst>
            </p:cNvPr>
            <p:cNvSpPr/>
            <p:nvPr/>
          </p:nvSpPr>
          <p:spPr>
            <a:xfrm>
              <a:off x="1511885" y="2487270"/>
              <a:ext cx="269066" cy="269066"/>
            </a:xfrm>
            <a:prstGeom prst="ellipse">
              <a:avLst/>
            </a:prstGeom>
            <a:solidFill>
              <a:srgbClr val="3333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3" name="图形 5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5F4C2FDE-E6C4-4AB7-BF02-26BF8E5810A4}"/>
              </a:ext>
            </a:extLst>
          </p:cNvPr>
          <p:cNvSpPr/>
          <p:nvPr/>
        </p:nvSpPr>
        <p:spPr>
          <a:xfrm rot="17192370">
            <a:off x="9873580" y="806780"/>
            <a:ext cx="7355640" cy="5828856"/>
          </a:xfrm>
          <a:custGeom>
            <a:avLst/>
            <a:gdLst>
              <a:gd name="connsiteX0" fmla="*/ 276510 w 1519787"/>
              <a:gd name="connsiteY0" fmla="*/ 923836 h 1204330"/>
              <a:gd name="connsiteX1" fmla="*/ 1321307 w 1519787"/>
              <a:gd name="connsiteY1" fmla="*/ 1101382 h 1204330"/>
              <a:gd name="connsiteX2" fmla="*/ 1513236 w 1519787"/>
              <a:gd name="connsiteY2" fmla="*/ 826205 h 1204330"/>
              <a:gd name="connsiteX3" fmla="*/ 1344358 w 1519787"/>
              <a:gd name="connsiteY3" fmla="*/ 401485 h 1204330"/>
              <a:gd name="connsiteX4" fmla="*/ 709993 w 1519787"/>
              <a:gd name="connsiteY4" fmla="*/ 321190 h 1204330"/>
              <a:gd name="connsiteX5" fmla="*/ 221836 w 1519787"/>
              <a:gd name="connsiteY5" fmla="*/ 2102 h 1204330"/>
              <a:gd name="connsiteX6" fmla="*/ 55244 w 1519787"/>
              <a:gd name="connsiteY6" fmla="*/ 117926 h 1204330"/>
              <a:gd name="connsiteX7" fmla="*/ 276510 w 1519787"/>
              <a:gd name="connsiteY7" fmla="*/ 923836 h 120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87" h="1204330">
                <a:moveTo>
                  <a:pt x="276510" y="923836"/>
                </a:moveTo>
                <a:cubicBezTo>
                  <a:pt x="556831" y="1204633"/>
                  <a:pt x="1044130" y="1294740"/>
                  <a:pt x="1321307" y="1101382"/>
                </a:cubicBezTo>
                <a:cubicBezTo>
                  <a:pt x="1349787" y="1081475"/>
                  <a:pt x="1482375" y="988987"/>
                  <a:pt x="1513236" y="826205"/>
                </a:cubicBezTo>
                <a:cubicBezTo>
                  <a:pt x="1543335" y="667138"/>
                  <a:pt x="1466754" y="492354"/>
                  <a:pt x="1344358" y="401485"/>
                </a:cubicBezTo>
                <a:cubicBezTo>
                  <a:pt x="1147952" y="255753"/>
                  <a:pt x="990790" y="442443"/>
                  <a:pt x="709993" y="321190"/>
                </a:cubicBezTo>
                <a:cubicBezTo>
                  <a:pt x="454627" y="210985"/>
                  <a:pt x="395953" y="-24663"/>
                  <a:pt x="221836" y="2102"/>
                </a:cubicBezTo>
                <a:cubicBezTo>
                  <a:pt x="124110" y="17152"/>
                  <a:pt x="65245" y="103162"/>
                  <a:pt x="55244" y="117926"/>
                </a:cubicBezTo>
                <a:cubicBezTo>
                  <a:pt x="-83630" y="320713"/>
                  <a:pt x="57530" y="704666"/>
                  <a:pt x="276510" y="923836"/>
                </a:cubicBezTo>
                <a:close/>
              </a:path>
            </a:pathLst>
          </a:custGeom>
          <a:solidFill>
            <a:srgbClr val="3333CC"/>
          </a:solidFill>
          <a:ln>
            <a:noFill/>
          </a:ln>
          <a:effectLst>
            <a:outerShdw blurRad="596900" dist="1524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图形 5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ED53E944-DBDC-468B-BBDB-8F53DBC2F5AB}"/>
              </a:ext>
            </a:extLst>
          </p:cNvPr>
          <p:cNvSpPr/>
          <p:nvPr/>
        </p:nvSpPr>
        <p:spPr>
          <a:xfrm rot="4769731">
            <a:off x="-3025614" y="4038491"/>
            <a:ext cx="5472754" cy="4336793"/>
          </a:xfrm>
          <a:custGeom>
            <a:avLst/>
            <a:gdLst>
              <a:gd name="connsiteX0" fmla="*/ 276510 w 1519787"/>
              <a:gd name="connsiteY0" fmla="*/ 923836 h 1204330"/>
              <a:gd name="connsiteX1" fmla="*/ 1321307 w 1519787"/>
              <a:gd name="connsiteY1" fmla="*/ 1101382 h 1204330"/>
              <a:gd name="connsiteX2" fmla="*/ 1513236 w 1519787"/>
              <a:gd name="connsiteY2" fmla="*/ 826205 h 1204330"/>
              <a:gd name="connsiteX3" fmla="*/ 1344358 w 1519787"/>
              <a:gd name="connsiteY3" fmla="*/ 401485 h 1204330"/>
              <a:gd name="connsiteX4" fmla="*/ 709993 w 1519787"/>
              <a:gd name="connsiteY4" fmla="*/ 321190 h 1204330"/>
              <a:gd name="connsiteX5" fmla="*/ 221836 w 1519787"/>
              <a:gd name="connsiteY5" fmla="*/ 2102 h 1204330"/>
              <a:gd name="connsiteX6" fmla="*/ 55244 w 1519787"/>
              <a:gd name="connsiteY6" fmla="*/ 117926 h 1204330"/>
              <a:gd name="connsiteX7" fmla="*/ 276510 w 1519787"/>
              <a:gd name="connsiteY7" fmla="*/ 923836 h 120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87" h="1204330">
                <a:moveTo>
                  <a:pt x="276510" y="923836"/>
                </a:moveTo>
                <a:cubicBezTo>
                  <a:pt x="556831" y="1204633"/>
                  <a:pt x="1044130" y="1294740"/>
                  <a:pt x="1321307" y="1101382"/>
                </a:cubicBezTo>
                <a:cubicBezTo>
                  <a:pt x="1349787" y="1081475"/>
                  <a:pt x="1482375" y="988987"/>
                  <a:pt x="1513236" y="826205"/>
                </a:cubicBezTo>
                <a:cubicBezTo>
                  <a:pt x="1543335" y="667138"/>
                  <a:pt x="1466754" y="492354"/>
                  <a:pt x="1344358" y="401485"/>
                </a:cubicBezTo>
                <a:cubicBezTo>
                  <a:pt x="1147952" y="255753"/>
                  <a:pt x="990790" y="442443"/>
                  <a:pt x="709993" y="321190"/>
                </a:cubicBezTo>
                <a:cubicBezTo>
                  <a:pt x="454627" y="210985"/>
                  <a:pt x="395953" y="-24663"/>
                  <a:pt x="221836" y="2102"/>
                </a:cubicBezTo>
                <a:cubicBezTo>
                  <a:pt x="124110" y="17152"/>
                  <a:pt x="65245" y="103162"/>
                  <a:pt x="55244" y="117926"/>
                </a:cubicBezTo>
                <a:cubicBezTo>
                  <a:pt x="-83630" y="320713"/>
                  <a:pt x="57530" y="704666"/>
                  <a:pt x="276510" y="923836"/>
                </a:cubicBezTo>
                <a:close/>
              </a:path>
            </a:pathLst>
          </a:custGeom>
          <a:gradFill>
            <a:gsLst>
              <a:gs pos="0">
                <a:srgbClr val="99FF66"/>
              </a:gs>
              <a:gs pos="100000">
                <a:srgbClr val="00B0F0"/>
              </a:gs>
            </a:gsLst>
            <a:path path="circle">
              <a:fillToRect t="100000" r="100000"/>
            </a:path>
          </a:gradFill>
          <a:ln>
            <a:noFill/>
          </a:ln>
          <a:effectLst>
            <a:outerShdw blurRad="596900" dist="1524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任意多边形: 形状 34"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0690A33E-7944-4758-AFC9-0E9E9C5C356F}"/>
              </a:ext>
            </a:extLst>
          </p:cNvPr>
          <p:cNvSpPr/>
          <p:nvPr/>
        </p:nvSpPr>
        <p:spPr>
          <a:xfrm rot="12519171">
            <a:off x="11566051" y="-107275"/>
            <a:ext cx="8340660" cy="9194117"/>
          </a:xfrm>
          <a:custGeom>
            <a:avLst/>
            <a:gdLst>
              <a:gd name="connsiteX0" fmla="*/ 1117802 w 2122710"/>
              <a:gd name="connsiteY0" fmla="*/ 722354 h 2165409"/>
              <a:gd name="connsiteX1" fmla="*/ 365327 w 2122710"/>
              <a:gd name="connsiteY1" fmla="*/ 374691 h 2165409"/>
              <a:gd name="connsiteX2" fmla="*/ 3377 w 2122710"/>
              <a:gd name="connsiteY2" fmla="*/ 741404 h 2165409"/>
              <a:gd name="connsiteX3" fmla="*/ 560590 w 2122710"/>
              <a:gd name="connsiteY3" fmla="*/ 1155741 h 2165409"/>
              <a:gd name="connsiteX4" fmla="*/ 136727 w 2122710"/>
              <a:gd name="connsiteY4" fmla="*/ 1770104 h 2165409"/>
              <a:gd name="connsiteX5" fmla="*/ 670127 w 2122710"/>
              <a:gd name="connsiteY5" fmla="*/ 2165391 h 2165409"/>
              <a:gd name="connsiteX6" fmla="*/ 1108277 w 2122710"/>
              <a:gd name="connsiteY6" fmla="*/ 1755816 h 2165409"/>
              <a:gd name="connsiteX7" fmla="*/ 1817890 w 2122710"/>
              <a:gd name="connsiteY7" fmla="*/ 1955841 h 2165409"/>
              <a:gd name="connsiteX8" fmla="*/ 1946477 w 2122710"/>
              <a:gd name="connsiteY8" fmla="*/ 1508166 h 2165409"/>
              <a:gd name="connsiteX9" fmla="*/ 1575002 w 2122710"/>
              <a:gd name="connsiteY9" fmla="*/ 1189079 h 2165409"/>
              <a:gd name="connsiteX10" fmla="*/ 2122690 w 2122710"/>
              <a:gd name="connsiteY10" fmla="*/ 260391 h 2165409"/>
              <a:gd name="connsiteX11" fmla="*/ 1594052 w 2122710"/>
              <a:gd name="connsiteY11" fmla="*/ 22266 h 2165409"/>
              <a:gd name="connsiteX12" fmla="*/ 1117802 w 2122710"/>
              <a:gd name="connsiteY12" fmla="*/ 722354 h 2165409"/>
              <a:gd name="connsiteX0" fmla="*/ 1012804 w 2122488"/>
              <a:gd name="connsiteY0" fmla="*/ 531263 h 2155293"/>
              <a:gd name="connsiteX1" fmla="*/ 365104 w 2122488"/>
              <a:gd name="connsiteY1" fmla="*/ 364575 h 2155293"/>
              <a:gd name="connsiteX2" fmla="*/ 3154 w 2122488"/>
              <a:gd name="connsiteY2" fmla="*/ 731288 h 2155293"/>
              <a:gd name="connsiteX3" fmla="*/ 560367 w 2122488"/>
              <a:gd name="connsiteY3" fmla="*/ 1145625 h 2155293"/>
              <a:gd name="connsiteX4" fmla="*/ 136504 w 2122488"/>
              <a:gd name="connsiteY4" fmla="*/ 1759988 h 2155293"/>
              <a:gd name="connsiteX5" fmla="*/ 669904 w 2122488"/>
              <a:gd name="connsiteY5" fmla="*/ 2155275 h 2155293"/>
              <a:gd name="connsiteX6" fmla="*/ 1108054 w 2122488"/>
              <a:gd name="connsiteY6" fmla="*/ 1745700 h 2155293"/>
              <a:gd name="connsiteX7" fmla="*/ 1817667 w 2122488"/>
              <a:gd name="connsiteY7" fmla="*/ 1945725 h 2155293"/>
              <a:gd name="connsiteX8" fmla="*/ 1946254 w 2122488"/>
              <a:gd name="connsiteY8" fmla="*/ 1498050 h 2155293"/>
              <a:gd name="connsiteX9" fmla="*/ 1574779 w 2122488"/>
              <a:gd name="connsiteY9" fmla="*/ 1178963 h 2155293"/>
              <a:gd name="connsiteX10" fmla="*/ 2122467 w 2122488"/>
              <a:gd name="connsiteY10" fmla="*/ 250275 h 2155293"/>
              <a:gd name="connsiteX11" fmla="*/ 1593829 w 2122488"/>
              <a:gd name="connsiteY11" fmla="*/ 12150 h 2155293"/>
              <a:gd name="connsiteX12" fmla="*/ 1012804 w 2122488"/>
              <a:gd name="connsiteY12" fmla="*/ 531263 h 2155293"/>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574779 w 2122488"/>
              <a:gd name="connsiteY9" fmla="*/ 1178963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722416 w 2122488"/>
              <a:gd name="connsiteY9" fmla="*/ 955125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09656 w 2119340"/>
              <a:gd name="connsiteY0" fmla="*/ 531263 h 2155619"/>
              <a:gd name="connsiteX1" fmla="*/ 361956 w 2119340"/>
              <a:gd name="connsiteY1" fmla="*/ 364575 h 2155619"/>
              <a:gd name="connsiteX2" fmla="*/ 6 w 2119340"/>
              <a:gd name="connsiteY2" fmla="*/ 731288 h 2155619"/>
              <a:gd name="connsiteX3" fmla="*/ 352432 w 2119340"/>
              <a:gd name="connsiteY3" fmla="*/ 1164675 h 2155619"/>
              <a:gd name="connsiteX4" fmla="*/ 133356 w 2119340"/>
              <a:gd name="connsiteY4" fmla="*/ 1759988 h 2155619"/>
              <a:gd name="connsiteX5" fmla="*/ 666756 w 2119340"/>
              <a:gd name="connsiteY5" fmla="*/ 2155275 h 2155619"/>
              <a:gd name="connsiteX6" fmla="*/ 1109669 w 2119340"/>
              <a:gd name="connsiteY6" fmla="*/ 1831425 h 2155619"/>
              <a:gd name="connsiteX7" fmla="*/ 1814519 w 2119340"/>
              <a:gd name="connsiteY7" fmla="*/ 1945725 h 2155619"/>
              <a:gd name="connsiteX8" fmla="*/ 1943106 w 2119340"/>
              <a:gd name="connsiteY8" fmla="*/ 1498050 h 2155619"/>
              <a:gd name="connsiteX9" fmla="*/ 1719268 w 2119340"/>
              <a:gd name="connsiteY9" fmla="*/ 955125 h 2155619"/>
              <a:gd name="connsiteX10" fmla="*/ 2119319 w 2119340"/>
              <a:gd name="connsiteY10" fmla="*/ 250275 h 2155619"/>
              <a:gd name="connsiteX11" fmla="*/ 1590681 w 2119340"/>
              <a:gd name="connsiteY11" fmla="*/ 12150 h 2155619"/>
              <a:gd name="connsiteX12" fmla="*/ 1009656 w 2119340"/>
              <a:gd name="connsiteY12" fmla="*/ 531263 h 2155619"/>
              <a:gd name="connsiteX0" fmla="*/ 909645 w 2019329"/>
              <a:gd name="connsiteY0" fmla="*/ 531263 h 2155619"/>
              <a:gd name="connsiteX1" fmla="*/ 261945 w 2019329"/>
              <a:gd name="connsiteY1" fmla="*/ 364575 h 2155619"/>
              <a:gd name="connsiteX2" fmla="*/ 8 w 2019329"/>
              <a:gd name="connsiteY2" fmla="*/ 636038 h 2155619"/>
              <a:gd name="connsiteX3" fmla="*/ 252421 w 2019329"/>
              <a:gd name="connsiteY3" fmla="*/ 1164675 h 2155619"/>
              <a:gd name="connsiteX4" fmla="*/ 33345 w 2019329"/>
              <a:gd name="connsiteY4" fmla="*/ 1759988 h 2155619"/>
              <a:gd name="connsiteX5" fmla="*/ 566745 w 2019329"/>
              <a:gd name="connsiteY5" fmla="*/ 2155275 h 2155619"/>
              <a:gd name="connsiteX6" fmla="*/ 1009658 w 2019329"/>
              <a:gd name="connsiteY6" fmla="*/ 1831425 h 2155619"/>
              <a:gd name="connsiteX7" fmla="*/ 1714508 w 2019329"/>
              <a:gd name="connsiteY7" fmla="*/ 1945725 h 2155619"/>
              <a:gd name="connsiteX8" fmla="*/ 1843095 w 2019329"/>
              <a:gd name="connsiteY8" fmla="*/ 1498050 h 2155619"/>
              <a:gd name="connsiteX9" fmla="*/ 1619257 w 2019329"/>
              <a:gd name="connsiteY9" fmla="*/ 955125 h 2155619"/>
              <a:gd name="connsiteX10" fmla="*/ 2019308 w 2019329"/>
              <a:gd name="connsiteY10" fmla="*/ 250275 h 2155619"/>
              <a:gd name="connsiteX11" fmla="*/ 1490670 w 2019329"/>
              <a:gd name="connsiteY11" fmla="*/ 12150 h 2155619"/>
              <a:gd name="connsiteX12" fmla="*/ 909645 w 2019329"/>
              <a:gd name="connsiteY12" fmla="*/ 531263 h 2155619"/>
              <a:gd name="connsiteX0" fmla="*/ 910202 w 2019886"/>
              <a:gd name="connsiteY0" fmla="*/ 531263 h 2155619"/>
              <a:gd name="connsiteX1" fmla="*/ 338702 w 2019886"/>
              <a:gd name="connsiteY1" fmla="*/ 331237 h 2155619"/>
              <a:gd name="connsiteX2" fmla="*/ 565 w 2019886"/>
              <a:gd name="connsiteY2" fmla="*/ 636038 h 2155619"/>
              <a:gd name="connsiteX3" fmla="*/ 252978 w 2019886"/>
              <a:gd name="connsiteY3" fmla="*/ 1164675 h 2155619"/>
              <a:gd name="connsiteX4" fmla="*/ 33902 w 2019886"/>
              <a:gd name="connsiteY4" fmla="*/ 1759988 h 2155619"/>
              <a:gd name="connsiteX5" fmla="*/ 567302 w 2019886"/>
              <a:gd name="connsiteY5" fmla="*/ 2155275 h 2155619"/>
              <a:gd name="connsiteX6" fmla="*/ 1010215 w 2019886"/>
              <a:gd name="connsiteY6" fmla="*/ 1831425 h 2155619"/>
              <a:gd name="connsiteX7" fmla="*/ 1715065 w 2019886"/>
              <a:gd name="connsiteY7" fmla="*/ 1945725 h 2155619"/>
              <a:gd name="connsiteX8" fmla="*/ 1843652 w 2019886"/>
              <a:gd name="connsiteY8" fmla="*/ 1498050 h 2155619"/>
              <a:gd name="connsiteX9" fmla="*/ 1619814 w 2019886"/>
              <a:gd name="connsiteY9" fmla="*/ 955125 h 2155619"/>
              <a:gd name="connsiteX10" fmla="*/ 2019865 w 2019886"/>
              <a:gd name="connsiteY10" fmla="*/ 250275 h 2155619"/>
              <a:gd name="connsiteX11" fmla="*/ 1491227 w 2019886"/>
              <a:gd name="connsiteY11" fmla="*/ 12150 h 2155619"/>
              <a:gd name="connsiteX12" fmla="*/ 910202 w 2019886"/>
              <a:gd name="connsiteY12" fmla="*/ 531263 h 2155619"/>
              <a:gd name="connsiteX0" fmla="*/ 915914 w 2025598"/>
              <a:gd name="connsiteY0" fmla="*/ 531263 h 2155619"/>
              <a:gd name="connsiteX1" fmla="*/ 344414 w 2025598"/>
              <a:gd name="connsiteY1" fmla="*/ 331237 h 2155619"/>
              <a:gd name="connsiteX2" fmla="*/ 6277 w 2025598"/>
              <a:gd name="connsiteY2" fmla="*/ 636038 h 2155619"/>
              <a:gd name="connsiteX3" fmla="*/ 258690 w 2025598"/>
              <a:gd name="connsiteY3" fmla="*/ 1164675 h 2155619"/>
              <a:gd name="connsiteX4" fmla="*/ 39614 w 2025598"/>
              <a:gd name="connsiteY4" fmla="*/ 1759988 h 2155619"/>
              <a:gd name="connsiteX5" fmla="*/ 573014 w 2025598"/>
              <a:gd name="connsiteY5" fmla="*/ 2155275 h 2155619"/>
              <a:gd name="connsiteX6" fmla="*/ 1015927 w 2025598"/>
              <a:gd name="connsiteY6" fmla="*/ 1831425 h 2155619"/>
              <a:gd name="connsiteX7" fmla="*/ 1720777 w 2025598"/>
              <a:gd name="connsiteY7" fmla="*/ 1945725 h 2155619"/>
              <a:gd name="connsiteX8" fmla="*/ 1849364 w 2025598"/>
              <a:gd name="connsiteY8" fmla="*/ 1498050 h 2155619"/>
              <a:gd name="connsiteX9" fmla="*/ 1625526 w 2025598"/>
              <a:gd name="connsiteY9" fmla="*/ 955125 h 2155619"/>
              <a:gd name="connsiteX10" fmla="*/ 2025577 w 2025598"/>
              <a:gd name="connsiteY10" fmla="*/ 250275 h 2155619"/>
              <a:gd name="connsiteX11" fmla="*/ 1496939 w 2025598"/>
              <a:gd name="connsiteY11" fmla="*/ 12150 h 2155619"/>
              <a:gd name="connsiteX12" fmla="*/ 915914 w 2025598"/>
              <a:gd name="connsiteY12" fmla="*/ 531263 h 2155619"/>
              <a:gd name="connsiteX0" fmla="*/ 916130 w 2025814"/>
              <a:gd name="connsiteY0" fmla="*/ 531263 h 2155619"/>
              <a:gd name="connsiteX1" fmla="*/ 344630 w 2025814"/>
              <a:gd name="connsiteY1" fmla="*/ 331237 h 2155619"/>
              <a:gd name="connsiteX2" fmla="*/ 6493 w 2025814"/>
              <a:gd name="connsiteY2" fmla="*/ 636038 h 2155619"/>
              <a:gd name="connsiteX3" fmla="*/ 258906 w 2025814"/>
              <a:gd name="connsiteY3" fmla="*/ 1164675 h 2155619"/>
              <a:gd name="connsiteX4" fmla="*/ 39830 w 2025814"/>
              <a:gd name="connsiteY4" fmla="*/ 1759988 h 2155619"/>
              <a:gd name="connsiteX5" fmla="*/ 573230 w 2025814"/>
              <a:gd name="connsiteY5" fmla="*/ 2155275 h 2155619"/>
              <a:gd name="connsiteX6" fmla="*/ 1016143 w 2025814"/>
              <a:gd name="connsiteY6" fmla="*/ 1831425 h 2155619"/>
              <a:gd name="connsiteX7" fmla="*/ 1720993 w 2025814"/>
              <a:gd name="connsiteY7" fmla="*/ 1945725 h 2155619"/>
              <a:gd name="connsiteX8" fmla="*/ 1849580 w 2025814"/>
              <a:gd name="connsiteY8" fmla="*/ 1498050 h 2155619"/>
              <a:gd name="connsiteX9" fmla="*/ 1625742 w 2025814"/>
              <a:gd name="connsiteY9" fmla="*/ 955125 h 2155619"/>
              <a:gd name="connsiteX10" fmla="*/ 2025793 w 2025814"/>
              <a:gd name="connsiteY10" fmla="*/ 250275 h 2155619"/>
              <a:gd name="connsiteX11" fmla="*/ 1497155 w 2025814"/>
              <a:gd name="connsiteY11" fmla="*/ 12150 h 2155619"/>
              <a:gd name="connsiteX12" fmla="*/ 916130 w 2025814"/>
              <a:gd name="connsiteY12" fmla="*/ 531263 h 2155619"/>
              <a:gd name="connsiteX0" fmla="*/ 916130 w 2025814"/>
              <a:gd name="connsiteY0" fmla="*/ 575222 h 2199578"/>
              <a:gd name="connsiteX1" fmla="*/ 344630 w 2025814"/>
              <a:gd name="connsiteY1" fmla="*/ 375196 h 2199578"/>
              <a:gd name="connsiteX2" fmla="*/ 6493 w 2025814"/>
              <a:gd name="connsiteY2" fmla="*/ 679997 h 2199578"/>
              <a:gd name="connsiteX3" fmla="*/ 258906 w 2025814"/>
              <a:gd name="connsiteY3" fmla="*/ 1208634 h 2199578"/>
              <a:gd name="connsiteX4" fmla="*/ 39830 w 2025814"/>
              <a:gd name="connsiteY4" fmla="*/ 1803947 h 2199578"/>
              <a:gd name="connsiteX5" fmla="*/ 573230 w 2025814"/>
              <a:gd name="connsiteY5" fmla="*/ 2199234 h 2199578"/>
              <a:gd name="connsiteX6" fmla="*/ 1016143 w 2025814"/>
              <a:gd name="connsiteY6" fmla="*/ 1875384 h 2199578"/>
              <a:gd name="connsiteX7" fmla="*/ 1720993 w 2025814"/>
              <a:gd name="connsiteY7" fmla="*/ 1989684 h 2199578"/>
              <a:gd name="connsiteX8" fmla="*/ 1849580 w 2025814"/>
              <a:gd name="connsiteY8" fmla="*/ 1542009 h 2199578"/>
              <a:gd name="connsiteX9" fmla="*/ 1625742 w 2025814"/>
              <a:gd name="connsiteY9" fmla="*/ 999084 h 2199578"/>
              <a:gd name="connsiteX10" fmla="*/ 2025793 w 2025814"/>
              <a:gd name="connsiteY10" fmla="*/ 294234 h 2199578"/>
              <a:gd name="connsiteX11" fmla="*/ 1497155 w 2025814"/>
              <a:gd name="connsiteY11" fmla="*/ 56109 h 2199578"/>
              <a:gd name="connsiteX12" fmla="*/ 916130 w 2025814"/>
              <a:gd name="connsiteY12" fmla="*/ 575222 h 2199578"/>
              <a:gd name="connsiteX0" fmla="*/ 916130 w 2025821"/>
              <a:gd name="connsiteY0" fmla="*/ 624362 h 2248718"/>
              <a:gd name="connsiteX1" fmla="*/ 344630 w 2025821"/>
              <a:gd name="connsiteY1" fmla="*/ 424336 h 2248718"/>
              <a:gd name="connsiteX2" fmla="*/ 6493 w 2025821"/>
              <a:gd name="connsiteY2" fmla="*/ 729137 h 2248718"/>
              <a:gd name="connsiteX3" fmla="*/ 258906 w 2025821"/>
              <a:gd name="connsiteY3" fmla="*/ 1257774 h 2248718"/>
              <a:gd name="connsiteX4" fmla="*/ 39830 w 2025821"/>
              <a:gd name="connsiteY4" fmla="*/ 1853087 h 2248718"/>
              <a:gd name="connsiteX5" fmla="*/ 573230 w 2025821"/>
              <a:gd name="connsiteY5" fmla="*/ 2248374 h 2248718"/>
              <a:gd name="connsiteX6" fmla="*/ 1016143 w 2025821"/>
              <a:gd name="connsiteY6" fmla="*/ 1924524 h 2248718"/>
              <a:gd name="connsiteX7" fmla="*/ 1720993 w 2025821"/>
              <a:gd name="connsiteY7" fmla="*/ 2038824 h 2248718"/>
              <a:gd name="connsiteX8" fmla="*/ 1849580 w 2025821"/>
              <a:gd name="connsiteY8" fmla="*/ 1591149 h 2248718"/>
              <a:gd name="connsiteX9" fmla="*/ 1625742 w 2025821"/>
              <a:gd name="connsiteY9" fmla="*/ 1048224 h 2248718"/>
              <a:gd name="connsiteX10" fmla="*/ 2025793 w 2025821"/>
              <a:gd name="connsiteY10" fmla="*/ 343374 h 2248718"/>
              <a:gd name="connsiteX11" fmla="*/ 1497155 w 2025821"/>
              <a:gd name="connsiteY11" fmla="*/ 105249 h 2248718"/>
              <a:gd name="connsiteX12" fmla="*/ 916130 w 2025821"/>
              <a:gd name="connsiteY12" fmla="*/ 624362 h 2248718"/>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18"/>
              <a:gd name="connsiteX1" fmla="*/ 344630 w 2047724"/>
              <a:gd name="connsiteY1" fmla="*/ 430142 h 2254518"/>
              <a:gd name="connsiteX2" fmla="*/ 6493 w 2047724"/>
              <a:gd name="connsiteY2" fmla="*/ 734943 h 2254518"/>
              <a:gd name="connsiteX3" fmla="*/ 258906 w 2047724"/>
              <a:gd name="connsiteY3" fmla="*/ 1263580 h 2254518"/>
              <a:gd name="connsiteX4" fmla="*/ 39830 w 2047724"/>
              <a:gd name="connsiteY4" fmla="*/ 1858893 h 2254518"/>
              <a:gd name="connsiteX5" fmla="*/ 573230 w 2047724"/>
              <a:gd name="connsiteY5" fmla="*/ 2254180 h 2254518"/>
              <a:gd name="connsiteX6" fmla="*/ 1016143 w 2047724"/>
              <a:gd name="connsiteY6" fmla="*/ 1930330 h 2254518"/>
              <a:gd name="connsiteX7" fmla="*/ 1720993 w 2047724"/>
              <a:gd name="connsiteY7" fmla="*/ 2044630 h 2254518"/>
              <a:gd name="connsiteX8" fmla="*/ 1849580 w 2047724"/>
              <a:gd name="connsiteY8" fmla="*/ 1596955 h 2254518"/>
              <a:gd name="connsiteX9" fmla="*/ 1625742 w 2047724"/>
              <a:gd name="connsiteY9" fmla="*/ 1054030 h 2254518"/>
              <a:gd name="connsiteX10" fmla="*/ 2025793 w 2047724"/>
              <a:gd name="connsiteY10" fmla="*/ 349180 h 2254518"/>
              <a:gd name="connsiteX11" fmla="*/ 1497155 w 2047724"/>
              <a:gd name="connsiteY11" fmla="*/ 111055 h 2254518"/>
              <a:gd name="connsiteX12" fmla="*/ 916130 w 2047724"/>
              <a:gd name="connsiteY12" fmla="*/ 630168 h 2254518"/>
              <a:gd name="connsiteX0" fmla="*/ 916130 w 2047724"/>
              <a:gd name="connsiteY0" fmla="*/ 630168 h 2270640"/>
              <a:gd name="connsiteX1" fmla="*/ 344630 w 2047724"/>
              <a:gd name="connsiteY1" fmla="*/ 430142 h 2270640"/>
              <a:gd name="connsiteX2" fmla="*/ 6493 w 2047724"/>
              <a:gd name="connsiteY2" fmla="*/ 734943 h 2270640"/>
              <a:gd name="connsiteX3" fmla="*/ 258906 w 2047724"/>
              <a:gd name="connsiteY3" fmla="*/ 1263580 h 2270640"/>
              <a:gd name="connsiteX4" fmla="*/ 39830 w 2047724"/>
              <a:gd name="connsiteY4" fmla="*/ 1858893 h 2270640"/>
              <a:gd name="connsiteX5" fmla="*/ 573230 w 2047724"/>
              <a:gd name="connsiteY5" fmla="*/ 2254180 h 2270640"/>
              <a:gd name="connsiteX6" fmla="*/ 1016143 w 2047724"/>
              <a:gd name="connsiteY6" fmla="*/ 1930330 h 2270640"/>
              <a:gd name="connsiteX7" fmla="*/ 1720993 w 2047724"/>
              <a:gd name="connsiteY7" fmla="*/ 2044630 h 2270640"/>
              <a:gd name="connsiteX8" fmla="*/ 1849580 w 2047724"/>
              <a:gd name="connsiteY8" fmla="*/ 1596955 h 2270640"/>
              <a:gd name="connsiteX9" fmla="*/ 1625742 w 2047724"/>
              <a:gd name="connsiteY9" fmla="*/ 1054030 h 2270640"/>
              <a:gd name="connsiteX10" fmla="*/ 2025793 w 2047724"/>
              <a:gd name="connsiteY10" fmla="*/ 349180 h 2270640"/>
              <a:gd name="connsiteX11" fmla="*/ 1497155 w 2047724"/>
              <a:gd name="connsiteY11" fmla="*/ 111055 h 2270640"/>
              <a:gd name="connsiteX12" fmla="*/ 916130 w 2047724"/>
              <a:gd name="connsiteY12" fmla="*/ 630168 h 2270640"/>
              <a:gd name="connsiteX0" fmla="*/ 916130 w 2047724"/>
              <a:gd name="connsiteY0" fmla="*/ 630168 h 2271833"/>
              <a:gd name="connsiteX1" fmla="*/ 344630 w 2047724"/>
              <a:gd name="connsiteY1" fmla="*/ 430142 h 2271833"/>
              <a:gd name="connsiteX2" fmla="*/ 6493 w 2047724"/>
              <a:gd name="connsiteY2" fmla="*/ 734943 h 2271833"/>
              <a:gd name="connsiteX3" fmla="*/ 258906 w 2047724"/>
              <a:gd name="connsiteY3" fmla="*/ 1263580 h 2271833"/>
              <a:gd name="connsiteX4" fmla="*/ 39830 w 2047724"/>
              <a:gd name="connsiteY4" fmla="*/ 1858893 h 2271833"/>
              <a:gd name="connsiteX5" fmla="*/ 573230 w 2047724"/>
              <a:gd name="connsiteY5" fmla="*/ 2254180 h 2271833"/>
              <a:gd name="connsiteX6" fmla="*/ 1016143 w 2047724"/>
              <a:gd name="connsiteY6" fmla="*/ 1930330 h 2271833"/>
              <a:gd name="connsiteX7" fmla="*/ 1720993 w 2047724"/>
              <a:gd name="connsiteY7" fmla="*/ 2044630 h 2271833"/>
              <a:gd name="connsiteX8" fmla="*/ 1849580 w 2047724"/>
              <a:gd name="connsiteY8" fmla="*/ 1596955 h 2271833"/>
              <a:gd name="connsiteX9" fmla="*/ 1625742 w 2047724"/>
              <a:gd name="connsiteY9" fmla="*/ 1054030 h 2271833"/>
              <a:gd name="connsiteX10" fmla="*/ 2025793 w 2047724"/>
              <a:gd name="connsiteY10" fmla="*/ 349180 h 2271833"/>
              <a:gd name="connsiteX11" fmla="*/ 1497155 w 2047724"/>
              <a:gd name="connsiteY11" fmla="*/ 111055 h 2271833"/>
              <a:gd name="connsiteX12" fmla="*/ 916130 w 2047724"/>
              <a:gd name="connsiteY12" fmla="*/ 630168 h 2271833"/>
              <a:gd name="connsiteX0" fmla="*/ 929353 w 2060947"/>
              <a:gd name="connsiteY0" fmla="*/ 630168 h 2271833"/>
              <a:gd name="connsiteX1" fmla="*/ 357853 w 2060947"/>
              <a:gd name="connsiteY1" fmla="*/ 430142 h 2271833"/>
              <a:gd name="connsiteX2" fmla="*/ 19716 w 2060947"/>
              <a:gd name="connsiteY2" fmla="*/ 734943 h 2271833"/>
              <a:gd name="connsiteX3" fmla="*/ 272129 w 2060947"/>
              <a:gd name="connsiteY3" fmla="*/ 1263580 h 2271833"/>
              <a:gd name="connsiteX4" fmla="*/ 53053 w 2060947"/>
              <a:gd name="connsiteY4" fmla="*/ 1858893 h 2271833"/>
              <a:gd name="connsiteX5" fmla="*/ 586453 w 2060947"/>
              <a:gd name="connsiteY5" fmla="*/ 2254180 h 2271833"/>
              <a:gd name="connsiteX6" fmla="*/ 1029366 w 2060947"/>
              <a:gd name="connsiteY6" fmla="*/ 1930330 h 2271833"/>
              <a:gd name="connsiteX7" fmla="*/ 1734216 w 2060947"/>
              <a:gd name="connsiteY7" fmla="*/ 2044630 h 2271833"/>
              <a:gd name="connsiteX8" fmla="*/ 1862803 w 2060947"/>
              <a:gd name="connsiteY8" fmla="*/ 1596955 h 2271833"/>
              <a:gd name="connsiteX9" fmla="*/ 1638965 w 2060947"/>
              <a:gd name="connsiteY9" fmla="*/ 1054030 h 2271833"/>
              <a:gd name="connsiteX10" fmla="*/ 2039016 w 2060947"/>
              <a:gd name="connsiteY10" fmla="*/ 349180 h 2271833"/>
              <a:gd name="connsiteX11" fmla="*/ 1510378 w 2060947"/>
              <a:gd name="connsiteY11" fmla="*/ 111055 h 2271833"/>
              <a:gd name="connsiteX12" fmla="*/ 929353 w 2060947"/>
              <a:gd name="connsiteY12" fmla="*/ 630168 h 227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0947" h="2271833">
                <a:moveTo>
                  <a:pt x="929353" y="630168"/>
                </a:moveTo>
                <a:cubicBezTo>
                  <a:pt x="737266" y="683349"/>
                  <a:pt x="518984" y="503167"/>
                  <a:pt x="357853" y="430142"/>
                </a:cubicBezTo>
                <a:cubicBezTo>
                  <a:pt x="196722" y="357117"/>
                  <a:pt x="-75534" y="534124"/>
                  <a:pt x="19716" y="734943"/>
                </a:cubicBezTo>
                <a:cubicBezTo>
                  <a:pt x="114966" y="935762"/>
                  <a:pt x="266573" y="1076255"/>
                  <a:pt x="272129" y="1263580"/>
                </a:cubicBezTo>
                <a:cubicBezTo>
                  <a:pt x="277685" y="1450905"/>
                  <a:pt x="100679" y="1665218"/>
                  <a:pt x="53053" y="1858893"/>
                </a:cubicBezTo>
                <a:cubicBezTo>
                  <a:pt x="5427" y="2052568"/>
                  <a:pt x="304672" y="2347049"/>
                  <a:pt x="586453" y="2254180"/>
                </a:cubicBezTo>
                <a:cubicBezTo>
                  <a:pt x="868234" y="2161311"/>
                  <a:pt x="776159" y="1960492"/>
                  <a:pt x="1029366" y="1930330"/>
                </a:cubicBezTo>
                <a:cubicBezTo>
                  <a:pt x="1282573" y="1900168"/>
                  <a:pt x="1595310" y="2100192"/>
                  <a:pt x="1734216" y="2044630"/>
                </a:cubicBezTo>
                <a:cubicBezTo>
                  <a:pt x="1873122" y="1989068"/>
                  <a:pt x="1973928" y="1781105"/>
                  <a:pt x="1862803" y="1596955"/>
                </a:cubicBezTo>
                <a:cubicBezTo>
                  <a:pt x="1751678" y="1412805"/>
                  <a:pt x="1609596" y="1261992"/>
                  <a:pt x="1638965" y="1054030"/>
                </a:cubicBezTo>
                <a:cubicBezTo>
                  <a:pt x="1668334" y="846068"/>
                  <a:pt x="1921541" y="576987"/>
                  <a:pt x="2039016" y="349180"/>
                </a:cubicBezTo>
                <a:cubicBezTo>
                  <a:pt x="2156491" y="121373"/>
                  <a:pt x="1776285" y="-159613"/>
                  <a:pt x="1510378" y="111055"/>
                </a:cubicBezTo>
                <a:cubicBezTo>
                  <a:pt x="1244471" y="381723"/>
                  <a:pt x="1121440" y="576987"/>
                  <a:pt x="929353" y="630168"/>
                </a:cubicBezTo>
                <a:close/>
              </a:path>
            </a:pathLst>
          </a:cu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e7d195523061f1c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hidden="1">
            <a:extLst>
              <a:ext uri="{FF2B5EF4-FFF2-40B4-BE49-F238E27FC236}">
                <a16:creationId xmlns:a16="http://schemas.microsoft.com/office/drawing/2014/main" id="{7AB5EDF6-BD4C-470D-B9F4-09C68D764209}"/>
              </a:ext>
            </a:extLst>
          </p:cNvPr>
          <p:cNvSpPr txBox="1"/>
          <p:nvPr/>
        </p:nvSpPr>
        <p:spPr>
          <a:xfrm>
            <a:off x="-355600" y="1803400"/>
            <a:ext cx="262251" cy="1016000"/>
          </a:xfrm>
          <a:prstGeom prst="rect">
            <a:avLst/>
          </a:prstGeom>
          <a:noFill/>
        </p:spPr>
        <p:txBody>
          <a:bodyPr vert="wordArtVert" rtlCol="0">
            <a:spAutoFit/>
          </a:bodyPr>
          <a:lstStyle/>
          <a:p>
            <a:r>
              <a:rPr lang="en-US" altLang="zh-CN" sz="100"/>
              <a:t>e7d195523061f1c074694c8bbf98be7b1e4b015d796375963FD28840057458461C7CA0DAD340D15583DEDFC2E3241C4F392EF3A8B4D067B40CF4F149DD7E51F346B0CAB1BCCF6DB2480C67273C6C9E4C347DA5D03FEF991BD9A733084F39F4556C9E6BC00C2E283D798B165B6AEB0B19E833B99C46B1ADBE7E14D85AB94AD64A73E7FB08D7AE2C4B</a:t>
            </a:r>
            <a:endParaRPr lang="zh-CN" altLang="en-US" sz="100"/>
          </a:p>
        </p:txBody>
      </p:sp>
      <p:sp>
        <p:nvSpPr>
          <p:cNvPr id="4" name="Content Placeholder 2">
            <a:extLst>
              <a:ext uri="{FF2B5EF4-FFF2-40B4-BE49-F238E27FC236}">
                <a16:creationId xmlns:a16="http://schemas.microsoft.com/office/drawing/2014/main" id="{F14A455F-5502-DD47-F02B-91395C24121D}"/>
              </a:ext>
            </a:extLst>
          </p:cNvPr>
          <p:cNvSpPr txBox="1">
            <a:spLocks/>
          </p:cNvSpPr>
          <p:nvPr/>
        </p:nvSpPr>
        <p:spPr>
          <a:xfrm>
            <a:off x="1269779" y="1464751"/>
            <a:ext cx="10799819" cy="4485834"/>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557530" indent="-214630" algn="l" defTabSz="342900" rtl="0" eaLnBrk="1" latinLnBrk="0" hangingPunct="1">
              <a:spcBef>
                <a:spcPts val="75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9pPr>
          </a:lstStyle>
          <a:p>
            <a:pPr marL="0" marR="0" lvl="0" indent="0" algn="l" defTabSz="342900" rtl="0" eaLnBrk="1" fontAlgn="auto" latinLnBrk="0" hangingPunct="1">
              <a:lnSpc>
                <a:spcPct val="100000"/>
              </a:lnSpc>
              <a:spcBef>
                <a:spcPts val="750"/>
              </a:spcBef>
              <a:spcAft>
                <a:spcPts val="0"/>
              </a:spcAft>
              <a:buClr>
                <a:srgbClr val="0099CC"/>
              </a:buClr>
              <a:buSzTx/>
              <a:buFont typeface="Wingdings 3" panose="05040102010807070707" charset="2"/>
              <a:buNone/>
              <a:tabLst/>
              <a:defRPr/>
            </a:pPr>
            <a:r>
              <a:rPr kumimoji="0" lang="en-SG" sz="2000" b="1"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Pre-event activities: Coming to the </a:t>
            </a:r>
            <a:r>
              <a:rPr kumimoji="0" lang="en-US" altLang="zh-CN" sz="2000" b="1"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event</a:t>
            </a:r>
            <a:r>
              <a:rPr kumimoji="0" lang="en-SG" sz="2000" b="1"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 ready to go</a:t>
            </a:r>
          </a:p>
          <a:p>
            <a:pPr marL="0" marR="0" lvl="0" indent="0" algn="l" defTabSz="342900" rtl="0" eaLnBrk="1" fontAlgn="auto" latinLnBrk="0" hangingPunct="1">
              <a:lnSpc>
                <a:spcPct val="100000"/>
              </a:lnSpc>
              <a:spcBef>
                <a:spcPts val="750"/>
              </a:spcBef>
              <a:spcAft>
                <a:spcPts val="0"/>
              </a:spcAft>
              <a:buClr>
                <a:srgbClr val="0099CC"/>
              </a:buClr>
              <a:buSzTx/>
              <a:buFont typeface="Wingdings 3" panose="05040102010807070707" charset="2"/>
              <a:buNone/>
              <a:tabLst/>
              <a:defRPr/>
            </a:pPr>
            <a:endParaRPr kumimoji="0" lang="en-SG" sz="2000" b="1"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endParaRPr>
          </a:p>
          <a:p>
            <a:pPr marR="0" lvl="1" algn="l" defTabSz="342900" rtl="0" eaLnBrk="1" fontAlgn="auto" latinLnBrk="0" hangingPunct="1">
              <a:lnSpc>
                <a:spcPct val="100000"/>
              </a:lnSpc>
              <a:spcBef>
                <a:spcPts val="750"/>
              </a:spcBef>
              <a:spcAft>
                <a:spcPts val="0"/>
              </a:spcAft>
              <a:buClr>
                <a:srgbClr val="0099CC"/>
              </a:buClr>
              <a:buSzTx/>
              <a:buFont typeface="Courier New" panose="02070309020205020404" pitchFamily="49" charset="0"/>
              <a:buChar char="o"/>
              <a:tabLst/>
              <a:defRPr/>
            </a:pPr>
            <a:r>
              <a:rPr kumimoji="0" lang="en-SG" sz="18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Group leaders to identify group members and </a:t>
            </a: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uniforms to be made sure to be mailed to each team</a:t>
            </a:r>
            <a:endParaRPr kumimoji="0" lang="en-SG" sz="18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endParaRPr>
          </a:p>
          <a:p>
            <a:pPr marR="0" lvl="1" algn="l" defTabSz="342900" rtl="0" eaLnBrk="1" fontAlgn="auto" latinLnBrk="0" hangingPunct="1">
              <a:lnSpc>
                <a:spcPct val="100000"/>
              </a:lnSpc>
              <a:spcBef>
                <a:spcPts val="750"/>
              </a:spcBef>
              <a:spcAft>
                <a:spcPts val="0"/>
              </a:spcAft>
              <a:buClr>
                <a:srgbClr val="0099CC"/>
              </a:buClr>
              <a:buSzTx/>
              <a:buFont typeface="Courier New" panose="02070309020205020404" pitchFamily="49" charset="0"/>
              <a:buChar char="o"/>
              <a:tabLst/>
              <a:defRPr/>
            </a:pPr>
            <a:r>
              <a:rPr kumimoji="0" lang="en-SG" sz="18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Creating group chats (Telegram, WhatsApp, WeChat)and identifying the responsible contacting person for each group</a:t>
            </a:r>
          </a:p>
          <a:p>
            <a:pPr marR="0" lvl="1" algn="l" defTabSz="342900" rtl="0" eaLnBrk="1" fontAlgn="auto" latinLnBrk="0" hangingPunct="1">
              <a:lnSpc>
                <a:spcPct val="100000"/>
              </a:lnSpc>
              <a:spcBef>
                <a:spcPts val="750"/>
              </a:spcBef>
              <a:spcAft>
                <a:spcPts val="0"/>
              </a:spcAft>
              <a:buClr>
                <a:srgbClr val="0099CC"/>
              </a:buClr>
              <a:buSzTx/>
              <a:buFont typeface="Courier New" panose="02070309020205020404" pitchFamily="49" charset="0"/>
              <a:buChar char="o"/>
              <a:tabLst/>
              <a:defRPr/>
            </a:pPr>
            <a:r>
              <a:rPr kumimoji="0" lang="en-SG" sz="18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Conducting pre-training for responsible contacting persons</a:t>
            </a:r>
          </a:p>
          <a:p>
            <a:pPr marR="0" lvl="1" algn="l" defTabSz="342900" rtl="0" eaLnBrk="1" fontAlgn="auto" latinLnBrk="0" hangingPunct="1">
              <a:lnSpc>
                <a:spcPct val="100000"/>
              </a:lnSpc>
              <a:spcBef>
                <a:spcPts val="750"/>
              </a:spcBef>
              <a:spcAft>
                <a:spcPts val="0"/>
              </a:spcAft>
              <a:buClr>
                <a:srgbClr val="0099CC"/>
              </a:buClr>
              <a:buSzTx/>
              <a:buFont typeface="Courier New" panose="02070309020205020404" pitchFamily="49" charset="0"/>
              <a:buChar char="o"/>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The</a:t>
            </a:r>
            <a:r>
              <a:rPr kumimoji="0" lang="zh-CN" altLang="en-US" sz="18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 </a:t>
            </a:r>
            <a:r>
              <a:rPr kumimoji="0" lang="en-US" altLang="zh-CN" sz="18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layout</a:t>
            </a:r>
            <a:r>
              <a:rPr kumimoji="0" lang="zh-CN" altLang="en-US" sz="18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 </a:t>
            </a:r>
            <a:r>
              <a:rPr kumimoji="0" lang="en-US" altLang="zh-CN" sz="18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of the competition area, making sure each group has an independent discussion space and that communication equipment is working properly</a:t>
            </a:r>
          </a:p>
          <a:p>
            <a:pPr marR="0" lvl="1" algn="l" defTabSz="342900" rtl="0" eaLnBrk="1" fontAlgn="auto" latinLnBrk="0" hangingPunct="1">
              <a:lnSpc>
                <a:spcPct val="100000"/>
              </a:lnSpc>
              <a:spcBef>
                <a:spcPts val="750"/>
              </a:spcBef>
              <a:spcAft>
                <a:spcPts val="0"/>
              </a:spcAft>
              <a:buClr>
                <a:srgbClr val="0099CC"/>
              </a:buClr>
              <a:buSzTx/>
              <a:buFont typeface="Courier New" panose="02070309020205020404" pitchFamily="49" charset="0"/>
              <a:buChar char="o"/>
              <a:tabLst/>
              <a:defRPr/>
            </a:pPr>
            <a:r>
              <a:rPr kumimoji="0" lang="en-SG" sz="18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Icebreakers for groups online</a:t>
            </a:r>
          </a:p>
          <a:p>
            <a:pPr marR="0" lvl="1" algn="l" defTabSz="342900" rtl="0" eaLnBrk="1" fontAlgn="auto" latinLnBrk="0" hangingPunct="1">
              <a:lnSpc>
                <a:spcPct val="100000"/>
              </a:lnSpc>
              <a:spcBef>
                <a:spcPts val="750"/>
              </a:spcBef>
              <a:spcAft>
                <a:spcPts val="0"/>
              </a:spcAft>
              <a:buClr>
                <a:srgbClr val="0099CC"/>
              </a:buClr>
              <a:buSzTx/>
              <a:buFont typeface="Courier New" panose="02070309020205020404" pitchFamily="49" charset="0"/>
              <a:buChar char="o"/>
              <a:tabLst/>
              <a:defRPr/>
            </a:pPr>
            <a:r>
              <a:rPr kumimoji="0" lang="en-SG" altLang="zh-CN" sz="18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Sharing of high-scoring materials from previous designathons</a:t>
            </a:r>
            <a:endParaRPr lang="en-SG" altLang="zh-CN" dirty="0">
              <a:solidFill>
                <a:sysClr val="windowText" lastClr="000000">
                  <a:lumMod val="75000"/>
                  <a:lumOff val="25000"/>
                </a:sysClr>
              </a:solidFill>
              <a:latin typeface="Century Gothic"/>
            </a:endParaRPr>
          </a:p>
          <a:p>
            <a:pPr marR="0" lvl="1" algn="l" defTabSz="342900" rtl="0" eaLnBrk="1" fontAlgn="auto" latinLnBrk="0" hangingPunct="1">
              <a:lnSpc>
                <a:spcPct val="100000"/>
              </a:lnSpc>
              <a:spcBef>
                <a:spcPts val="750"/>
              </a:spcBef>
              <a:spcAft>
                <a:spcPts val="0"/>
              </a:spcAft>
              <a:buClr>
                <a:srgbClr val="0099CC"/>
              </a:buClr>
              <a:buSzTx/>
              <a:buFont typeface="Courier New" panose="02070309020205020404" pitchFamily="49" charset="0"/>
              <a:buChar char="o"/>
              <a:tabLst/>
              <a:defRPr/>
            </a:pPr>
            <a:r>
              <a:rPr kumimoji="0" lang="en-SG" sz="18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Dissemination of material and reminders</a:t>
            </a:r>
          </a:p>
          <a:p>
            <a:pPr marR="0" lvl="1" algn="l" defTabSz="342900" rtl="0" eaLnBrk="1" fontAlgn="auto" latinLnBrk="0" hangingPunct="1">
              <a:lnSpc>
                <a:spcPct val="100000"/>
              </a:lnSpc>
              <a:spcBef>
                <a:spcPts val="750"/>
              </a:spcBef>
              <a:spcAft>
                <a:spcPts val="0"/>
              </a:spcAft>
              <a:buClr>
                <a:srgbClr val="0099CC"/>
              </a:buClr>
              <a:buSzTx/>
              <a:buFont typeface="Courier New" panose="02070309020205020404" pitchFamily="49" charset="0"/>
              <a:buChar char="o"/>
              <a:tabLst/>
              <a:defRPr/>
            </a:pPr>
            <a:r>
              <a:rPr kumimoji="0" lang="en-SG" sz="18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Pre-race Q&amp;A for participants</a:t>
            </a:r>
          </a:p>
          <a:p>
            <a:pPr marL="342900" marR="0" lvl="1" indent="0" algn="l" defTabSz="342900" rtl="0" eaLnBrk="1" fontAlgn="auto" latinLnBrk="0" hangingPunct="1">
              <a:lnSpc>
                <a:spcPct val="100000"/>
              </a:lnSpc>
              <a:spcBef>
                <a:spcPts val="750"/>
              </a:spcBef>
              <a:spcAft>
                <a:spcPts val="0"/>
              </a:spcAft>
              <a:buClr>
                <a:srgbClr val="0099CC"/>
              </a:buClr>
              <a:buSzTx/>
              <a:buFont typeface="Wingdings 3" panose="05040102010807070707" charset="2"/>
              <a:buNone/>
              <a:tabLst/>
              <a:defRPr/>
            </a:pPr>
            <a:endParaRPr kumimoji="0" lang="en-SG" sz="16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endParaRPr>
          </a:p>
          <a:p>
            <a:pPr marL="557530" marR="0" lvl="1" indent="-214630" algn="l" defTabSz="342900" rtl="0" eaLnBrk="1" fontAlgn="auto" latinLnBrk="0" hangingPunct="1">
              <a:lnSpc>
                <a:spcPct val="100000"/>
              </a:lnSpc>
              <a:spcBef>
                <a:spcPts val="750"/>
              </a:spcBef>
              <a:spcAft>
                <a:spcPts val="0"/>
              </a:spcAft>
              <a:buClr>
                <a:srgbClr val="0099CC"/>
              </a:buClr>
              <a:buSzTx/>
              <a:buFont typeface="Wingdings 3" panose="05040102010807070707" charset="2"/>
              <a:buChar char=""/>
              <a:tabLst/>
              <a:defRPr/>
            </a:pPr>
            <a:endParaRPr kumimoji="0" lang="en-SG" sz="16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endParaRPr>
          </a:p>
          <a:p>
            <a:pPr marL="342900" marR="0" lvl="1" indent="0" algn="l" defTabSz="342900" rtl="0" eaLnBrk="1" fontAlgn="auto" latinLnBrk="0" hangingPunct="1">
              <a:lnSpc>
                <a:spcPct val="100000"/>
              </a:lnSpc>
              <a:spcBef>
                <a:spcPts val="750"/>
              </a:spcBef>
              <a:spcAft>
                <a:spcPts val="0"/>
              </a:spcAft>
              <a:buClr>
                <a:srgbClr val="0099CC"/>
              </a:buClr>
              <a:buSzTx/>
              <a:buFont typeface="Wingdings 3" panose="05040102010807070707" charset="2"/>
              <a:buNone/>
              <a:tabLst/>
              <a:defRPr/>
            </a:pPr>
            <a:endParaRPr kumimoji="0" lang="en-SG" sz="20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endParaRPr>
          </a:p>
        </p:txBody>
      </p:sp>
      <p:pic>
        <p:nvPicPr>
          <p:cNvPr id="23" name="图片 22">
            <a:extLst>
              <a:ext uri="{FF2B5EF4-FFF2-40B4-BE49-F238E27FC236}">
                <a16:creationId xmlns:a16="http://schemas.microsoft.com/office/drawing/2014/main" id="{F0ED9A5B-9CF2-A614-9CB2-5DE5C391A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1612" y="-3833"/>
            <a:ext cx="1520388" cy="1520388"/>
          </a:xfrm>
          <a:prstGeom prst="rect">
            <a:avLst/>
          </a:prstGeom>
        </p:spPr>
      </p:pic>
    </p:spTree>
    <p:extLst>
      <p:ext uri="{BB962C8B-B14F-4D97-AF65-F5344CB8AC3E}">
        <p14:creationId xmlns:p14="http://schemas.microsoft.com/office/powerpoint/2010/main" val="400479349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图形 5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A437F1E5-709E-4A6D-A873-C127244F4647}"/>
              </a:ext>
            </a:extLst>
          </p:cNvPr>
          <p:cNvSpPr/>
          <p:nvPr/>
        </p:nvSpPr>
        <p:spPr>
          <a:xfrm rot="17192370">
            <a:off x="7221180" y="859863"/>
            <a:ext cx="9067404" cy="7185315"/>
          </a:xfrm>
          <a:custGeom>
            <a:avLst/>
            <a:gdLst>
              <a:gd name="connsiteX0" fmla="*/ 276510 w 1519787"/>
              <a:gd name="connsiteY0" fmla="*/ 923836 h 1204330"/>
              <a:gd name="connsiteX1" fmla="*/ 1321307 w 1519787"/>
              <a:gd name="connsiteY1" fmla="*/ 1101382 h 1204330"/>
              <a:gd name="connsiteX2" fmla="*/ 1513236 w 1519787"/>
              <a:gd name="connsiteY2" fmla="*/ 826205 h 1204330"/>
              <a:gd name="connsiteX3" fmla="*/ 1344358 w 1519787"/>
              <a:gd name="connsiteY3" fmla="*/ 401485 h 1204330"/>
              <a:gd name="connsiteX4" fmla="*/ 709993 w 1519787"/>
              <a:gd name="connsiteY4" fmla="*/ 321190 h 1204330"/>
              <a:gd name="connsiteX5" fmla="*/ 221836 w 1519787"/>
              <a:gd name="connsiteY5" fmla="*/ 2102 h 1204330"/>
              <a:gd name="connsiteX6" fmla="*/ 55244 w 1519787"/>
              <a:gd name="connsiteY6" fmla="*/ 117926 h 1204330"/>
              <a:gd name="connsiteX7" fmla="*/ 276510 w 1519787"/>
              <a:gd name="connsiteY7" fmla="*/ 923836 h 120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87" h="1204330">
                <a:moveTo>
                  <a:pt x="276510" y="923836"/>
                </a:moveTo>
                <a:cubicBezTo>
                  <a:pt x="556831" y="1204633"/>
                  <a:pt x="1044130" y="1294740"/>
                  <a:pt x="1321307" y="1101382"/>
                </a:cubicBezTo>
                <a:cubicBezTo>
                  <a:pt x="1349787" y="1081475"/>
                  <a:pt x="1482375" y="988987"/>
                  <a:pt x="1513236" y="826205"/>
                </a:cubicBezTo>
                <a:cubicBezTo>
                  <a:pt x="1543335" y="667138"/>
                  <a:pt x="1466754" y="492354"/>
                  <a:pt x="1344358" y="401485"/>
                </a:cubicBezTo>
                <a:cubicBezTo>
                  <a:pt x="1147952" y="255753"/>
                  <a:pt x="990790" y="442443"/>
                  <a:pt x="709993" y="321190"/>
                </a:cubicBezTo>
                <a:cubicBezTo>
                  <a:pt x="454627" y="210985"/>
                  <a:pt x="395953" y="-24663"/>
                  <a:pt x="221836" y="2102"/>
                </a:cubicBezTo>
                <a:cubicBezTo>
                  <a:pt x="124110" y="17152"/>
                  <a:pt x="65245" y="103162"/>
                  <a:pt x="55244" y="117926"/>
                </a:cubicBezTo>
                <a:cubicBezTo>
                  <a:pt x="-83630" y="320713"/>
                  <a:pt x="57530" y="704666"/>
                  <a:pt x="276510" y="923836"/>
                </a:cubicBezTo>
                <a:close/>
              </a:path>
            </a:pathLst>
          </a:custGeom>
          <a:solidFill>
            <a:srgbClr val="3333CC"/>
          </a:solidFill>
          <a:ln>
            <a:noFill/>
          </a:ln>
          <a:effectLst>
            <a:outerShdw blurRad="596900" dist="1524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文本框 6"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9B861C4B-24C0-4842-87A4-4ACB3C570CE8}"/>
              </a:ext>
            </a:extLst>
          </p:cNvPr>
          <p:cNvSpPr txBox="1"/>
          <p:nvPr/>
        </p:nvSpPr>
        <p:spPr>
          <a:xfrm>
            <a:off x="0" y="348204"/>
            <a:ext cx="6228436" cy="646331"/>
          </a:xfrm>
          <a:prstGeom prst="rect">
            <a:avLst/>
          </a:prstGeom>
          <a:noFill/>
        </p:spPr>
        <p:txBody>
          <a:bodyPr wrap="none" rtlCol="0">
            <a:spAutoFit/>
          </a:bodyPr>
          <a:lstStyle/>
          <a:p>
            <a:pPr algn="ctr"/>
            <a:r>
              <a:rPr lang="en-US" altLang="zh-CN" sz="3600" dirty="0">
                <a:solidFill>
                  <a:schemeClr val="bg2">
                    <a:lumMod val="25000"/>
                  </a:schemeClr>
                </a:solidFill>
                <a:latin typeface="苹方 特粗" panose="020B0800000000000000" pitchFamily="34" charset="-122"/>
                <a:ea typeface="苹方 特粗" panose="020B0800000000000000" pitchFamily="34" charset="-122"/>
                <a:cs typeface="Segoe UI" panose="020B0502040204020203" pitchFamily="34" charset="0"/>
              </a:rPr>
              <a:t>Key aspects of designathon</a:t>
            </a:r>
          </a:p>
        </p:txBody>
      </p:sp>
      <p:sp>
        <p:nvSpPr>
          <p:cNvPr id="21" name="弧形 2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D88E98CF-2E10-40E4-84F9-880F982CD291}"/>
              </a:ext>
            </a:extLst>
          </p:cNvPr>
          <p:cNvSpPr/>
          <p:nvPr/>
        </p:nvSpPr>
        <p:spPr>
          <a:xfrm rot="17721688">
            <a:off x="8701780" y="524857"/>
            <a:ext cx="293027" cy="293027"/>
          </a:xfrm>
          <a:prstGeom prst="arc">
            <a:avLst>
              <a:gd name="adj1" fmla="val 87888"/>
              <a:gd name="adj2" fmla="val 15839412"/>
            </a:avLst>
          </a:prstGeom>
          <a:ln w="88900" cap="rnd">
            <a:solidFill>
              <a:srgbClr val="35CBE9">
                <a:alpha val="40000"/>
              </a:srgb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图形 5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FF048E0D-404C-4342-9289-80243BDAF8EB}"/>
              </a:ext>
            </a:extLst>
          </p:cNvPr>
          <p:cNvSpPr/>
          <p:nvPr/>
        </p:nvSpPr>
        <p:spPr>
          <a:xfrm rot="19075476">
            <a:off x="9549880" y="2964692"/>
            <a:ext cx="7089692" cy="5618109"/>
          </a:xfrm>
          <a:custGeom>
            <a:avLst/>
            <a:gdLst>
              <a:gd name="connsiteX0" fmla="*/ 276510 w 1519787"/>
              <a:gd name="connsiteY0" fmla="*/ 923836 h 1204330"/>
              <a:gd name="connsiteX1" fmla="*/ 1321307 w 1519787"/>
              <a:gd name="connsiteY1" fmla="*/ 1101382 h 1204330"/>
              <a:gd name="connsiteX2" fmla="*/ 1513236 w 1519787"/>
              <a:gd name="connsiteY2" fmla="*/ 826205 h 1204330"/>
              <a:gd name="connsiteX3" fmla="*/ 1344358 w 1519787"/>
              <a:gd name="connsiteY3" fmla="*/ 401485 h 1204330"/>
              <a:gd name="connsiteX4" fmla="*/ 709993 w 1519787"/>
              <a:gd name="connsiteY4" fmla="*/ 321190 h 1204330"/>
              <a:gd name="connsiteX5" fmla="*/ 221836 w 1519787"/>
              <a:gd name="connsiteY5" fmla="*/ 2102 h 1204330"/>
              <a:gd name="connsiteX6" fmla="*/ 55244 w 1519787"/>
              <a:gd name="connsiteY6" fmla="*/ 117926 h 1204330"/>
              <a:gd name="connsiteX7" fmla="*/ 276510 w 1519787"/>
              <a:gd name="connsiteY7" fmla="*/ 923836 h 120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87" h="1204330">
                <a:moveTo>
                  <a:pt x="276510" y="923836"/>
                </a:moveTo>
                <a:cubicBezTo>
                  <a:pt x="556831" y="1204633"/>
                  <a:pt x="1044130" y="1294740"/>
                  <a:pt x="1321307" y="1101382"/>
                </a:cubicBezTo>
                <a:cubicBezTo>
                  <a:pt x="1349787" y="1081475"/>
                  <a:pt x="1482375" y="988987"/>
                  <a:pt x="1513236" y="826205"/>
                </a:cubicBezTo>
                <a:cubicBezTo>
                  <a:pt x="1543335" y="667138"/>
                  <a:pt x="1466754" y="492354"/>
                  <a:pt x="1344358" y="401485"/>
                </a:cubicBezTo>
                <a:cubicBezTo>
                  <a:pt x="1147952" y="255753"/>
                  <a:pt x="990790" y="442443"/>
                  <a:pt x="709993" y="321190"/>
                </a:cubicBezTo>
                <a:cubicBezTo>
                  <a:pt x="454627" y="210985"/>
                  <a:pt x="395953" y="-24663"/>
                  <a:pt x="221836" y="2102"/>
                </a:cubicBezTo>
                <a:cubicBezTo>
                  <a:pt x="124110" y="17152"/>
                  <a:pt x="65245" y="103162"/>
                  <a:pt x="55244" y="117926"/>
                </a:cubicBezTo>
                <a:cubicBezTo>
                  <a:pt x="-83630" y="320713"/>
                  <a:pt x="57530" y="704666"/>
                  <a:pt x="276510" y="923836"/>
                </a:cubicBezTo>
                <a:close/>
              </a:path>
            </a:pathLst>
          </a:custGeom>
          <a:gradFill>
            <a:gsLst>
              <a:gs pos="0">
                <a:srgbClr val="99FF66"/>
              </a:gs>
              <a:gs pos="100000">
                <a:srgbClr val="00B0F0"/>
              </a:gs>
            </a:gsLst>
            <a:path path="circle">
              <a:fillToRect t="100000" r="100000"/>
            </a:path>
          </a:gradFill>
          <a:ln>
            <a:noFill/>
          </a:ln>
          <a:effectLst>
            <a:outerShdw blurRad="596900" dist="1524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任意多边形: 形状 44"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4A40AB8D-5E1F-463B-B843-E609BBE38091}"/>
              </a:ext>
            </a:extLst>
          </p:cNvPr>
          <p:cNvSpPr/>
          <p:nvPr/>
        </p:nvSpPr>
        <p:spPr>
          <a:xfrm rot="14012724">
            <a:off x="10066079" y="68062"/>
            <a:ext cx="8543773" cy="9418013"/>
          </a:xfrm>
          <a:custGeom>
            <a:avLst/>
            <a:gdLst>
              <a:gd name="connsiteX0" fmla="*/ 1117802 w 2122710"/>
              <a:gd name="connsiteY0" fmla="*/ 722354 h 2165409"/>
              <a:gd name="connsiteX1" fmla="*/ 365327 w 2122710"/>
              <a:gd name="connsiteY1" fmla="*/ 374691 h 2165409"/>
              <a:gd name="connsiteX2" fmla="*/ 3377 w 2122710"/>
              <a:gd name="connsiteY2" fmla="*/ 741404 h 2165409"/>
              <a:gd name="connsiteX3" fmla="*/ 560590 w 2122710"/>
              <a:gd name="connsiteY3" fmla="*/ 1155741 h 2165409"/>
              <a:gd name="connsiteX4" fmla="*/ 136727 w 2122710"/>
              <a:gd name="connsiteY4" fmla="*/ 1770104 h 2165409"/>
              <a:gd name="connsiteX5" fmla="*/ 670127 w 2122710"/>
              <a:gd name="connsiteY5" fmla="*/ 2165391 h 2165409"/>
              <a:gd name="connsiteX6" fmla="*/ 1108277 w 2122710"/>
              <a:gd name="connsiteY6" fmla="*/ 1755816 h 2165409"/>
              <a:gd name="connsiteX7" fmla="*/ 1817890 w 2122710"/>
              <a:gd name="connsiteY7" fmla="*/ 1955841 h 2165409"/>
              <a:gd name="connsiteX8" fmla="*/ 1946477 w 2122710"/>
              <a:gd name="connsiteY8" fmla="*/ 1508166 h 2165409"/>
              <a:gd name="connsiteX9" fmla="*/ 1575002 w 2122710"/>
              <a:gd name="connsiteY9" fmla="*/ 1189079 h 2165409"/>
              <a:gd name="connsiteX10" fmla="*/ 2122690 w 2122710"/>
              <a:gd name="connsiteY10" fmla="*/ 260391 h 2165409"/>
              <a:gd name="connsiteX11" fmla="*/ 1594052 w 2122710"/>
              <a:gd name="connsiteY11" fmla="*/ 22266 h 2165409"/>
              <a:gd name="connsiteX12" fmla="*/ 1117802 w 2122710"/>
              <a:gd name="connsiteY12" fmla="*/ 722354 h 2165409"/>
              <a:gd name="connsiteX0" fmla="*/ 1012804 w 2122488"/>
              <a:gd name="connsiteY0" fmla="*/ 531263 h 2155293"/>
              <a:gd name="connsiteX1" fmla="*/ 365104 w 2122488"/>
              <a:gd name="connsiteY1" fmla="*/ 364575 h 2155293"/>
              <a:gd name="connsiteX2" fmla="*/ 3154 w 2122488"/>
              <a:gd name="connsiteY2" fmla="*/ 731288 h 2155293"/>
              <a:gd name="connsiteX3" fmla="*/ 560367 w 2122488"/>
              <a:gd name="connsiteY3" fmla="*/ 1145625 h 2155293"/>
              <a:gd name="connsiteX4" fmla="*/ 136504 w 2122488"/>
              <a:gd name="connsiteY4" fmla="*/ 1759988 h 2155293"/>
              <a:gd name="connsiteX5" fmla="*/ 669904 w 2122488"/>
              <a:gd name="connsiteY5" fmla="*/ 2155275 h 2155293"/>
              <a:gd name="connsiteX6" fmla="*/ 1108054 w 2122488"/>
              <a:gd name="connsiteY6" fmla="*/ 1745700 h 2155293"/>
              <a:gd name="connsiteX7" fmla="*/ 1817667 w 2122488"/>
              <a:gd name="connsiteY7" fmla="*/ 1945725 h 2155293"/>
              <a:gd name="connsiteX8" fmla="*/ 1946254 w 2122488"/>
              <a:gd name="connsiteY8" fmla="*/ 1498050 h 2155293"/>
              <a:gd name="connsiteX9" fmla="*/ 1574779 w 2122488"/>
              <a:gd name="connsiteY9" fmla="*/ 1178963 h 2155293"/>
              <a:gd name="connsiteX10" fmla="*/ 2122467 w 2122488"/>
              <a:gd name="connsiteY10" fmla="*/ 250275 h 2155293"/>
              <a:gd name="connsiteX11" fmla="*/ 1593829 w 2122488"/>
              <a:gd name="connsiteY11" fmla="*/ 12150 h 2155293"/>
              <a:gd name="connsiteX12" fmla="*/ 1012804 w 2122488"/>
              <a:gd name="connsiteY12" fmla="*/ 531263 h 2155293"/>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574779 w 2122488"/>
              <a:gd name="connsiteY9" fmla="*/ 1178963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722416 w 2122488"/>
              <a:gd name="connsiteY9" fmla="*/ 955125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09656 w 2119340"/>
              <a:gd name="connsiteY0" fmla="*/ 531263 h 2155619"/>
              <a:gd name="connsiteX1" fmla="*/ 361956 w 2119340"/>
              <a:gd name="connsiteY1" fmla="*/ 364575 h 2155619"/>
              <a:gd name="connsiteX2" fmla="*/ 6 w 2119340"/>
              <a:gd name="connsiteY2" fmla="*/ 731288 h 2155619"/>
              <a:gd name="connsiteX3" fmla="*/ 352432 w 2119340"/>
              <a:gd name="connsiteY3" fmla="*/ 1164675 h 2155619"/>
              <a:gd name="connsiteX4" fmla="*/ 133356 w 2119340"/>
              <a:gd name="connsiteY4" fmla="*/ 1759988 h 2155619"/>
              <a:gd name="connsiteX5" fmla="*/ 666756 w 2119340"/>
              <a:gd name="connsiteY5" fmla="*/ 2155275 h 2155619"/>
              <a:gd name="connsiteX6" fmla="*/ 1109669 w 2119340"/>
              <a:gd name="connsiteY6" fmla="*/ 1831425 h 2155619"/>
              <a:gd name="connsiteX7" fmla="*/ 1814519 w 2119340"/>
              <a:gd name="connsiteY7" fmla="*/ 1945725 h 2155619"/>
              <a:gd name="connsiteX8" fmla="*/ 1943106 w 2119340"/>
              <a:gd name="connsiteY8" fmla="*/ 1498050 h 2155619"/>
              <a:gd name="connsiteX9" fmla="*/ 1719268 w 2119340"/>
              <a:gd name="connsiteY9" fmla="*/ 955125 h 2155619"/>
              <a:gd name="connsiteX10" fmla="*/ 2119319 w 2119340"/>
              <a:gd name="connsiteY10" fmla="*/ 250275 h 2155619"/>
              <a:gd name="connsiteX11" fmla="*/ 1590681 w 2119340"/>
              <a:gd name="connsiteY11" fmla="*/ 12150 h 2155619"/>
              <a:gd name="connsiteX12" fmla="*/ 1009656 w 2119340"/>
              <a:gd name="connsiteY12" fmla="*/ 531263 h 2155619"/>
              <a:gd name="connsiteX0" fmla="*/ 909645 w 2019329"/>
              <a:gd name="connsiteY0" fmla="*/ 531263 h 2155619"/>
              <a:gd name="connsiteX1" fmla="*/ 261945 w 2019329"/>
              <a:gd name="connsiteY1" fmla="*/ 364575 h 2155619"/>
              <a:gd name="connsiteX2" fmla="*/ 8 w 2019329"/>
              <a:gd name="connsiteY2" fmla="*/ 636038 h 2155619"/>
              <a:gd name="connsiteX3" fmla="*/ 252421 w 2019329"/>
              <a:gd name="connsiteY3" fmla="*/ 1164675 h 2155619"/>
              <a:gd name="connsiteX4" fmla="*/ 33345 w 2019329"/>
              <a:gd name="connsiteY4" fmla="*/ 1759988 h 2155619"/>
              <a:gd name="connsiteX5" fmla="*/ 566745 w 2019329"/>
              <a:gd name="connsiteY5" fmla="*/ 2155275 h 2155619"/>
              <a:gd name="connsiteX6" fmla="*/ 1009658 w 2019329"/>
              <a:gd name="connsiteY6" fmla="*/ 1831425 h 2155619"/>
              <a:gd name="connsiteX7" fmla="*/ 1714508 w 2019329"/>
              <a:gd name="connsiteY7" fmla="*/ 1945725 h 2155619"/>
              <a:gd name="connsiteX8" fmla="*/ 1843095 w 2019329"/>
              <a:gd name="connsiteY8" fmla="*/ 1498050 h 2155619"/>
              <a:gd name="connsiteX9" fmla="*/ 1619257 w 2019329"/>
              <a:gd name="connsiteY9" fmla="*/ 955125 h 2155619"/>
              <a:gd name="connsiteX10" fmla="*/ 2019308 w 2019329"/>
              <a:gd name="connsiteY10" fmla="*/ 250275 h 2155619"/>
              <a:gd name="connsiteX11" fmla="*/ 1490670 w 2019329"/>
              <a:gd name="connsiteY11" fmla="*/ 12150 h 2155619"/>
              <a:gd name="connsiteX12" fmla="*/ 909645 w 2019329"/>
              <a:gd name="connsiteY12" fmla="*/ 531263 h 2155619"/>
              <a:gd name="connsiteX0" fmla="*/ 910202 w 2019886"/>
              <a:gd name="connsiteY0" fmla="*/ 531263 h 2155619"/>
              <a:gd name="connsiteX1" fmla="*/ 338702 w 2019886"/>
              <a:gd name="connsiteY1" fmla="*/ 331237 h 2155619"/>
              <a:gd name="connsiteX2" fmla="*/ 565 w 2019886"/>
              <a:gd name="connsiteY2" fmla="*/ 636038 h 2155619"/>
              <a:gd name="connsiteX3" fmla="*/ 252978 w 2019886"/>
              <a:gd name="connsiteY3" fmla="*/ 1164675 h 2155619"/>
              <a:gd name="connsiteX4" fmla="*/ 33902 w 2019886"/>
              <a:gd name="connsiteY4" fmla="*/ 1759988 h 2155619"/>
              <a:gd name="connsiteX5" fmla="*/ 567302 w 2019886"/>
              <a:gd name="connsiteY5" fmla="*/ 2155275 h 2155619"/>
              <a:gd name="connsiteX6" fmla="*/ 1010215 w 2019886"/>
              <a:gd name="connsiteY6" fmla="*/ 1831425 h 2155619"/>
              <a:gd name="connsiteX7" fmla="*/ 1715065 w 2019886"/>
              <a:gd name="connsiteY7" fmla="*/ 1945725 h 2155619"/>
              <a:gd name="connsiteX8" fmla="*/ 1843652 w 2019886"/>
              <a:gd name="connsiteY8" fmla="*/ 1498050 h 2155619"/>
              <a:gd name="connsiteX9" fmla="*/ 1619814 w 2019886"/>
              <a:gd name="connsiteY9" fmla="*/ 955125 h 2155619"/>
              <a:gd name="connsiteX10" fmla="*/ 2019865 w 2019886"/>
              <a:gd name="connsiteY10" fmla="*/ 250275 h 2155619"/>
              <a:gd name="connsiteX11" fmla="*/ 1491227 w 2019886"/>
              <a:gd name="connsiteY11" fmla="*/ 12150 h 2155619"/>
              <a:gd name="connsiteX12" fmla="*/ 910202 w 2019886"/>
              <a:gd name="connsiteY12" fmla="*/ 531263 h 2155619"/>
              <a:gd name="connsiteX0" fmla="*/ 915914 w 2025598"/>
              <a:gd name="connsiteY0" fmla="*/ 531263 h 2155619"/>
              <a:gd name="connsiteX1" fmla="*/ 344414 w 2025598"/>
              <a:gd name="connsiteY1" fmla="*/ 331237 h 2155619"/>
              <a:gd name="connsiteX2" fmla="*/ 6277 w 2025598"/>
              <a:gd name="connsiteY2" fmla="*/ 636038 h 2155619"/>
              <a:gd name="connsiteX3" fmla="*/ 258690 w 2025598"/>
              <a:gd name="connsiteY3" fmla="*/ 1164675 h 2155619"/>
              <a:gd name="connsiteX4" fmla="*/ 39614 w 2025598"/>
              <a:gd name="connsiteY4" fmla="*/ 1759988 h 2155619"/>
              <a:gd name="connsiteX5" fmla="*/ 573014 w 2025598"/>
              <a:gd name="connsiteY5" fmla="*/ 2155275 h 2155619"/>
              <a:gd name="connsiteX6" fmla="*/ 1015927 w 2025598"/>
              <a:gd name="connsiteY6" fmla="*/ 1831425 h 2155619"/>
              <a:gd name="connsiteX7" fmla="*/ 1720777 w 2025598"/>
              <a:gd name="connsiteY7" fmla="*/ 1945725 h 2155619"/>
              <a:gd name="connsiteX8" fmla="*/ 1849364 w 2025598"/>
              <a:gd name="connsiteY8" fmla="*/ 1498050 h 2155619"/>
              <a:gd name="connsiteX9" fmla="*/ 1625526 w 2025598"/>
              <a:gd name="connsiteY9" fmla="*/ 955125 h 2155619"/>
              <a:gd name="connsiteX10" fmla="*/ 2025577 w 2025598"/>
              <a:gd name="connsiteY10" fmla="*/ 250275 h 2155619"/>
              <a:gd name="connsiteX11" fmla="*/ 1496939 w 2025598"/>
              <a:gd name="connsiteY11" fmla="*/ 12150 h 2155619"/>
              <a:gd name="connsiteX12" fmla="*/ 915914 w 2025598"/>
              <a:gd name="connsiteY12" fmla="*/ 531263 h 2155619"/>
              <a:gd name="connsiteX0" fmla="*/ 916130 w 2025814"/>
              <a:gd name="connsiteY0" fmla="*/ 531263 h 2155619"/>
              <a:gd name="connsiteX1" fmla="*/ 344630 w 2025814"/>
              <a:gd name="connsiteY1" fmla="*/ 331237 h 2155619"/>
              <a:gd name="connsiteX2" fmla="*/ 6493 w 2025814"/>
              <a:gd name="connsiteY2" fmla="*/ 636038 h 2155619"/>
              <a:gd name="connsiteX3" fmla="*/ 258906 w 2025814"/>
              <a:gd name="connsiteY3" fmla="*/ 1164675 h 2155619"/>
              <a:gd name="connsiteX4" fmla="*/ 39830 w 2025814"/>
              <a:gd name="connsiteY4" fmla="*/ 1759988 h 2155619"/>
              <a:gd name="connsiteX5" fmla="*/ 573230 w 2025814"/>
              <a:gd name="connsiteY5" fmla="*/ 2155275 h 2155619"/>
              <a:gd name="connsiteX6" fmla="*/ 1016143 w 2025814"/>
              <a:gd name="connsiteY6" fmla="*/ 1831425 h 2155619"/>
              <a:gd name="connsiteX7" fmla="*/ 1720993 w 2025814"/>
              <a:gd name="connsiteY7" fmla="*/ 1945725 h 2155619"/>
              <a:gd name="connsiteX8" fmla="*/ 1849580 w 2025814"/>
              <a:gd name="connsiteY8" fmla="*/ 1498050 h 2155619"/>
              <a:gd name="connsiteX9" fmla="*/ 1625742 w 2025814"/>
              <a:gd name="connsiteY9" fmla="*/ 955125 h 2155619"/>
              <a:gd name="connsiteX10" fmla="*/ 2025793 w 2025814"/>
              <a:gd name="connsiteY10" fmla="*/ 250275 h 2155619"/>
              <a:gd name="connsiteX11" fmla="*/ 1497155 w 2025814"/>
              <a:gd name="connsiteY11" fmla="*/ 12150 h 2155619"/>
              <a:gd name="connsiteX12" fmla="*/ 916130 w 2025814"/>
              <a:gd name="connsiteY12" fmla="*/ 531263 h 2155619"/>
              <a:gd name="connsiteX0" fmla="*/ 916130 w 2025814"/>
              <a:gd name="connsiteY0" fmla="*/ 575222 h 2199578"/>
              <a:gd name="connsiteX1" fmla="*/ 344630 w 2025814"/>
              <a:gd name="connsiteY1" fmla="*/ 375196 h 2199578"/>
              <a:gd name="connsiteX2" fmla="*/ 6493 w 2025814"/>
              <a:gd name="connsiteY2" fmla="*/ 679997 h 2199578"/>
              <a:gd name="connsiteX3" fmla="*/ 258906 w 2025814"/>
              <a:gd name="connsiteY3" fmla="*/ 1208634 h 2199578"/>
              <a:gd name="connsiteX4" fmla="*/ 39830 w 2025814"/>
              <a:gd name="connsiteY4" fmla="*/ 1803947 h 2199578"/>
              <a:gd name="connsiteX5" fmla="*/ 573230 w 2025814"/>
              <a:gd name="connsiteY5" fmla="*/ 2199234 h 2199578"/>
              <a:gd name="connsiteX6" fmla="*/ 1016143 w 2025814"/>
              <a:gd name="connsiteY6" fmla="*/ 1875384 h 2199578"/>
              <a:gd name="connsiteX7" fmla="*/ 1720993 w 2025814"/>
              <a:gd name="connsiteY7" fmla="*/ 1989684 h 2199578"/>
              <a:gd name="connsiteX8" fmla="*/ 1849580 w 2025814"/>
              <a:gd name="connsiteY8" fmla="*/ 1542009 h 2199578"/>
              <a:gd name="connsiteX9" fmla="*/ 1625742 w 2025814"/>
              <a:gd name="connsiteY9" fmla="*/ 999084 h 2199578"/>
              <a:gd name="connsiteX10" fmla="*/ 2025793 w 2025814"/>
              <a:gd name="connsiteY10" fmla="*/ 294234 h 2199578"/>
              <a:gd name="connsiteX11" fmla="*/ 1497155 w 2025814"/>
              <a:gd name="connsiteY11" fmla="*/ 56109 h 2199578"/>
              <a:gd name="connsiteX12" fmla="*/ 916130 w 2025814"/>
              <a:gd name="connsiteY12" fmla="*/ 575222 h 2199578"/>
              <a:gd name="connsiteX0" fmla="*/ 916130 w 2025821"/>
              <a:gd name="connsiteY0" fmla="*/ 624362 h 2248718"/>
              <a:gd name="connsiteX1" fmla="*/ 344630 w 2025821"/>
              <a:gd name="connsiteY1" fmla="*/ 424336 h 2248718"/>
              <a:gd name="connsiteX2" fmla="*/ 6493 w 2025821"/>
              <a:gd name="connsiteY2" fmla="*/ 729137 h 2248718"/>
              <a:gd name="connsiteX3" fmla="*/ 258906 w 2025821"/>
              <a:gd name="connsiteY3" fmla="*/ 1257774 h 2248718"/>
              <a:gd name="connsiteX4" fmla="*/ 39830 w 2025821"/>
              <a:gd name="connsiteY4" fmla="*/ 1853087 h 2248718"/>
              <a:gd name="connsiteX5" fmla="*/ 573230 w 2025821"/>
              <a:gd name="connsiteY5" fmla="*/ 2248374 h 2248718"/>
              <a:gd name="connsiteX6" fmla="*/ 1016143 w 2025821"/>
              <a:gd name="connsiteY6" fmla="*/ 1924524 h 2248718"/>
              <a:gd name="connsiteX7" fmla="*/ 1720993 w 2025821"/>
              <a:gd name="connsiteY7" fmla="*/ 2038824 h 2248718"/>
              <a:gd name="connsiteX8" fmla="*/ 1849580 w 2025821"/>
              <a:gd name="connsiteY8" fmla="*/ 1591149 h 2248718"/>
              <a:gd name="connsiteX9" fmla="*/ 1625742 w 2025821"/>
              <a:gd name="connsiteY9" fmla="*/ 1048224 h 2248718"/>
              <a:gd name="connsiteX10" fmla="*/ 2025793 w 2025821"/>
              <a:gd name="connsiteY10" fmla="*/ 343374 h 2248718"/>
              <a:gd name="connsiteX11" fmla="*/ 1497155 w 2025821"/>
              <a:gd name="connsiteY11" fmla="*/ 105249 h 2248718"/>
              <a:gd name="connsiteX12" fmla="*/ 916130 w 2025821"/>
              <a:gd name="connsiteY12" fmla="*/ 624362 h 2248718"/>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18"/>
              <a:gd name="connsiteX1" fmla="*/ 344630 w 2047724"/>
              <a:gd name="connsiteY1" fmla="*/ 430142 h 2254518"/>
              <a:gd name="connsiteX2" fmla="*/ 6493 w 2047724"/>
              <a:gd name="connsiteY2" fmla="*/ 734943 h 2254518"/>
              <a:gd name="connsiteX3" fmla="*/ 258906 w 2047724"/>
              <a:gd name="connsiteY3" fmla="*/ 1263580 h 2254518"/>
              <a:gd name="connsiteX4" fmla="*/ 39830 w 2047724"/>
              <a:gd name="connsiteY4" fmla="*/ 1858893 h 2254518"/>
              <a:gd name="connsiteX5" fmla="*/ 573230 w 2047724"/>
              <a:gd name="connsiteY5" fmla="*/ 2254180 h 2254518"/>
              <a:gd name="connsiteX6" fmla="*/ 1016143 w 2047724"/>
              <a:gd name="connsiteY6" fmla="*/ 1930330 h 2254518"/>
              <a:gd name="connsiteX7" fmla="*/ 1720993 w 2047724"/>
              <a:gd name="connsiteY7" fmla="*/ 2044630 h 2254518"/>
              <a:gd name="connsiteX8" fmla="*/ 1849580 w 2047724"/>
              <a:gd name="connsiteY8" fmla="*/ 1596955 h 2254518"/>
              <a:gd name="connsiteX9" fmla="*/ 1625742 w 2047724"/>
              <a:gd name="connsiteY9" fmla="*/ 1054030 h 2254518"/>
              <a:gd name="connsiteX10" fmla="*/ 2025793 w 2047724"/>
              <a:gd name="connsiteY10" fmla="*/ 349180 h 2254518"/>
              <a:gd name="connsiteX11" fmla="*/ 1497155 w 2047724"/>
              <a:gd name="connsiteY11" fmla="*/ 111055 h 2254518"/>
              <a:gd name="connsiteX12" fmla="*/ 916130 w 2047724"/>
              <a:gd name="connsiteY12" fmla="*/ 630168 h 2254518"/>
              <a:gd name="connsiteX0" fmla="*/ 916130 w 2047724"/>
              <a:gd name="connsiteY0" fmla="*/ 630168 h 2270640"/>
              <a:gd name="connsiteX1" fmla="*/ 344630 w 2047724"/>
              <a:gd name="connsiteY1" fmla="*/ 430142 h 2270640"/>
              <a:gd name="connsiteX2" fmla="*/ 6493 w 2047724"/>
              <a:gd name="connsiteY2" fmla="*/ 734943 h 2270640"/>
              <a:gd name="connsiteX3" fmla="*/ 258906 w 2047724"/>
              <a:gd name="connsiteY3" fmla="*/ 1263580 h 2270640"/>
              <a:gd name="connsiteX4" fmla="*/ 39830 w 2047724"/>
              <a:gd name="connsiteY4" fmla="*/ 1858893 h 2270640"/>
              <a:gd name="connsiteX5" fmla="*/ 573230 w 2047724"/>
              <a:gd name="connsiteY5" fmla="*/ 2254180 h 2270640"/>
              <a:gd name="connsiteX6" fmla="*/ 1016143 w 2047724"/>
              <a:gd name="connsiteY6" fmla="*/ 1930330 h 2270640"/>
              <a:gd name="connsiteX7" fmla="*/ 1720993 w 2047724"/>
              <a:gd name="connsiteY7" fmla="*/ 2044630 h 2270640"/>
              <a:gd name="connsiteX8" fmla="*/ 1849580 w 2047724"/>
              <a:gd name="connsiteY8" fmla="*/ 1596955 h 2270640"/>
              <a:gd name="connsiteX9" fmla="*/ 1625742 w 2047724"/>
              <a:gd name="connsiteY9" fmla="*/ 1054030 h 2270640"/>
              <a:gd name="connsiteX10" fmla="*/ 2025793 w 2047724"/>
              <a:gd name="connsiteY10" fmla="*/ 349180 h 2270640"/>
              <a:gd name="connsiteX11" fmla="*/ 1497155 w 2047724"/>
              <a:gd name="connsiteY11" fmla="*/ 111055 h 2270640"/>
              <a:gd name="connsiteX12" fmla="*/ 916130 w 2047724"/>
              <a:gd name="connsiteY12" fmla="*/ 630168 h 2270640"/>
              <a:gd name="connsiteX0" fmla="*/ 916130 w 2047724"/>
              <a:gd name="connsiteY0" fmla="*/ 630168 h 2271833"/>
              <a:gd name="connsiteX1" fmla="*/ 344630 w 2047724"/>
              <a:gd name="connsiteY1" fmla="*/ 430142 h 2271833"/>
              <a:gd name="connsiteX2" fmla="*/ 6493 w 2047724"/>
              <a:gd name="connsiteY2" fmla="*/ 734943 h 2271833"/>
              <a:gd name="connsiteX3" fmla="*/ 258906 w 2047724"/>
              <a:gd name="connsiteY3" fmla="*/ 1263580 h 2271833"/>
              <a:gd name="connsiteX4" fmla="*/ 39830 w 2047724"/>
              <a:gd name="connsiteY4" fmla="*/ 1858893 h 2271833"/>
              <a:gd name="connsiteX5" fmla="*/ 573230 w 2047724"/>
              <a:gd name="connsiteY5" fmla="*/ 2254180 h 2271833"/>
              <a:gd name="connsiteX6" fmla="*/ 1016143 w 2047724"/>
              <a:gd name="connsiteY6" fmla="*/ 1930330 h 2271833"/>
              <a:gd name="connsiteX7" fmla="*/ 1720993 w 2047724"/>
              <a:gd name="connsiteY7" fmla="*/ 2044630 h 2271833"/>
              <a:gd name="connsiteX8" fmla="*/ 1849580 w 2047724"/>
              <a:gd name="connsiteY8" fmla="*/ 1596955 h 2271833"/>
              <a:gd name="connsiteX9" fmla="*/ 1625742 w 2047724"/>
              <a:gd name="connsiteY9" fmla="*/ 1054030 h 2271833"/>
              <a:gd name="connsiteX10" fmla="*/ 2025793 w 2047724"/>
              <a:gd name="connsiteY10" fmla="*/ 349180 h 2271833"/>
              <a:gd name="connsiteX11" fmla="*/ 1497155 w 2047724"/>
              <a:gd name="connsiteY11" fmla="*/ 111055 h 2271833"/>
              <a:gd name="connsiteX12" fmla="*/ 916130 w 2047724"/>
              <a:gd name="connsiteY12" fmla="*/ 630168 h 2271833"/>
              <a:gd name="connsiteX0" fmla="*/ 929353 w 2060947"/>
              <a:gd name="connsiteY0" fmla="*/ 630168 h 2271833"/>
              <a:gd name="connsiteX1" fmla="*/ 357853 w 2060947"/>
              <a:gd name="connsiteY1" fmla="*/ 430142 h 2271833"/>
              <a:gd name="connsiteX2" fmla="*/ 19716 w 2060947"/>
              <a:gd name="connsiteY2" fmla="*/ 734943 h 2271833"/>
              <a:gd name="connsiteX3" fmla="*/ 272129 w 2060947"/>
              <a:gd name="connsiteY3" fmla="*/ 1263580 h 2271833"/>
              <a:gd name="connsiteX4" fmla="*/ 53053 w 2060947"/>
              <a:gd name="connsiteY4" fmla="*/ 1858893 h 2271833"/>
              <a:gd name="connsiteX5" fmla="*/ 586453 w 2060947"/>
              <a:gd name="connsiteY5" fmla="*/ 2254180 h 2271833"/>
              <a:gd name="connsiteX6" fmla="*/ 1029366 w 2060947"/>
              <a:gd name="connsiteY6" fmla="*/ 1930330 h 2271833"/>
              <a:gd name="connsiteX7" fmla="*/ 1734216 w 2060947"/>
              <a:gd name="connsiteY7" fmla="*/ 2044630 h 2271833"/>
              <a:gd name="connsiteX8" fmla="*/ 1862803 w 2060947"/>
              <a:gd name="connsiteY8" fmla="*/ 1596955 h 2271833"/>
              <a:gd name="connsiteX9" fmla="*/ 1638965 w 2060947"/>
              <a:gd name="connsiteY9" fmla="*/ 1054030 h 2271833"/>
              <a:gd name="connsiteX10" fmla="*/ 2039016 w 2060947"/>
              <a:gd name="connsiteY10" fmla="*/ 349180 h 2271833"/>
              <a:gd name="connsiteX11" fmla="*/ 1510378 w 2060947"/>
              <a:gd name="connsiteY11" fmla="*/ 111055 h 2271833"/>
              <a:gd name="connsiteX12" fmla="*/ 929353 w 2060947"/>
              <a:gd name="connsiteY12" fmla="*/ 630168 h 227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0947" h="2271833">
                <a:moveTo>
                  <a:pt x="929353" y="630168"/>
                </a:moveTo>
                <a:cubicBezTo>
                  <a:pt x="737266" y="683349"/>
                  <a:pt x="518984" y="503167"/>
                  <a:pt x="357853" y="430142"/>
                </a:cubicBezTo>
                <a:cubicBezTo>
                  <a:pt x="196722" y="357117"/>
                  <a:pt x="-75534" y="534124"/>
                  <a:pt x="19716" y="734943"/>
                </a:cubicBezTo>
                <a:cubicBezTo>
                  <a:pt x="114966" y="935762"/>
                  <a:pt x="266573" y="1076255"/>
                  <a:pt x="272129" y="1263580"/>
                </a:cubicBezTo>
                <a:cubicBezTo>
                  <a:pt x="277685" y="1450905"/>
                  <a:pt x="100679" y="1665218"/>
                  <a:pt x="53053" y="1858893"/>
                </a:cubicBezTo>
                <a:cubicBezTo>
                  <a:pt x="5427" y="2052568"/>
                  <a:pt x="304672" y="2347049"/>
                  <a:pt x="586453" y="2254180"/>
                </a:cubicBezTo>
                <a:cubicBezTo>
                  <a:pt x="868234" y="2161311"/>
                  <a:pt x="776159" y="1960492"/>
                  <a:pt x="1029366" y="1930330"/>
                </a:cubicBezTo>
                <a:cubicBezTo>
                  <a:pt x="1282573" y="1900168"/>
                  <a:pt x="1595310" y="2100192"/>
                  <a:pt x="1734216" y="2044630"/>
                </a:cubicBezTo>
                <a:cubicBezTo>
                  <a:pt x="1873122" y="1989068"/>
                  <a:pt x="1973928" y="1781105"/>
                  <a:pt x="1862803" y="1596955"/>
                </a:cubicBezTo>
                <a:cubicBezTo>
                  <a:pt x="1751678" y="1412805"/>
                  <a:pt x="1609596" y="1261992"/>
                  <a:pt x="1638965" y="1054030"/>
                </a:cubicBezTo>
                <a:cubicBezTo>
                  <a:pt x="1668334" y="846068"/>
                  <a:pt x="1921541" y="576987"/>
                  <a:pt x="2039016" y="349180"/>
                </a:cubicBezTo>
                <a:cubicBezTo>
                  <a:pt x="2156491" y="121373"/>
                  <a:pt x="1776285" y="-159613"/>
                  <a:pt x="1510378" y="111055"/>
                </a:cubicBezTo>
                <a:cubicBezTo>
                  <a:pt x="1244471" y="381723"/>
                  <a:pt x="1121440" y="576987"/>
                  <a:pt x="929353" y="630168"/>
                </a:cubicBezTo>
                <a:close/>
              </a:path>
            </a:pathLst>
          </a:cu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e7d195523061f1c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hidden="1">
            <a:extLst>
              <a:ext uri="{FF2B5EF4-FFF2-40B4-BE49-F238E27FC236}">
                <a16:creationId xmlns:a16="http://schemas.microsoft.com/office/drawing/2014/main" id="{B7F612F1-03C0-4908-BE02-9548FB8A60A9}"/>
              </a:ext>
            </a:extLst>
          </p:cNvPr>
          <p:cNvSpPr txBox="1"/>
          <p:nvPr/>
        </p:nvSpPr>
        <p:spPr>
          <a:xfrm>
            <a:off x="-355600" y="1803400"/>
            <a:ext cx="262251" cy="1016000"/>
          </a:xfrm>
          <a:prstGeom prst="rect">
            <a:avLst/>
          </a:prstGeom>
          <a:noFill/>
        </p:spPr>
        <p:txBody>
          <a:bodyPr vert="wordArtVert" rtlCol="0">
            <a:spAutoFit/>
          </a:bodyPr>
          <a:lstStyle/>
          <a:p>
            <a:r>
              <a:rPr lang="en-US" altLang="zh-CN" sz="100"/>
              <a:t>e7d195523061f1c074694c8bbf98be7b1e4b015d796375963FD28840057458461C7CA0DAD340D15583DEDFC2E3241C4F392EF3A8B4D067B40CF4F149DD7E51F346B0CAB1BCCF6DB2480C67273C6C9E4C347DA5D03FEF991BD9A733084F39F4556C9E6BC00C2E283D798B165B6AEB0B19E833B99C46B1ADBE7E14D85AB94AD64A73E7FB08D7AE2C4B</a:t>
            </a:r>
            <a:endParaRPr lang="zh-CN" altLang="en-US" sz="100"/>
          </a:p>
        </p:txBody>
      </p:sp>
      <p:sp>
        <p:nvSpPr>
          <p:cNvPr id="3" name="文本框 2">
            <a:extLst>
              <a:ext uri="{FF2B5EF4-FFF2-40B4-BE49-F238E27FC236}">
                <a16:creationId xmlns:a16="http://schemas.microsoft.com/office/drawing/2014/main" id="{B3E02EAA-3DD9-DE9C-1389-8B4ABE639507}"/>
              </a:ext>
            </a:extLst>
          </p:cNvPr>
          <p:cNvSpPr txBox="1"/>
          <p:nvPr/>
        </p:nvSpPr>
        <p:spPr>
          <a:xfrm>
            <a:off x="129646" y="1535150"/>
            <a:ext cx="8166970" cy="4473019"/>
          </a:xfrm>
          <a:prstGeom prst="rect">
            <a:avLst/>
          </a:prstGeom>
          <a:noFill/>
        </p:spPr>
        <p:txBody>
          <a:bodyPr wrap="square">
            <a:spAutoFit/>
          </a:bodyPr>
          <a:lstStyle/>
          <a:p>
            <a:pPr defTabSz="342900">
              <a:spcBef>
                <a:spcPts val="750"/>
              </a:spcBef>
              <a:buClr>
                <a:srgbClr val="0099CC"/>
              </a:buClr>
              <a:buFont typeface="Wingdings 3" panose="05040102010807070707" charset="2"/>
              <a:buNone/>
              <a:defRPr/>
            </a:pPr>
            <a:r>
              <a:rPr lang="en-SG" sz="2000" b="1" dirty="0">
                <a:solidFill>
                  <a:prstClr val="black">
                    <a:lumMod val="75000"/>
                    <a:lumOff val="25000"/>
                  </a:prstClr>
                </a:solidFill>
                <a:latin typeface="Century Gothic"/>
              </a:rPr>
              <a:t>Event day activities: Day by day details</a:t>
            </a:r>
          </a:p>
          <a:p>
            <a:pPr defTabSz="342900">
              <a:spcBef>
                <a:spcPts val="750"/>
              </a:spcBef>
              <a:buClr>
                <a:srgbClr val="0099CC"/>
              </a:buClr>
              <a:buFont typeface="Wingdings 3" panose="05040102010807070707" charset="2"/>
              <a:buNone/>
              <a:defRPr/>
            </a:pPr>
            <a:endParaRPr lang="en-SG" sz="2000" b="1" dirty="0">
              <a:solidFill>
                <a:prstClr val="black">
                  <a:lumMod val="75000"/>
                  <a:lumOff val="25000"/>
                </a:prstClr>
              </a:solidFill>
              <a:latin typeface="Century Gothic"/>
            </a:endParaRPr>
          </a:p>
          <a:p>
            <a:pPr marL="628650" lvl="1" indent="-285750" defTabSz="342900">
              <a:spcBef>
                <a:spcPts val="750"/>
              </a:spcBef>
              <a:buClr>
                <a:srgbClr val="0099CC"/>
              </a:buClr>
              <a:buFont typeface="Courier New" panose="02070309020205020404" pitchFamily="49" charset="0"/>
              <a:buChar char="o"/>
              <a:defRPr/>
            </a:pPr>
            <a:r>
              <a:rPr lang="en-SG" dirty="0">
                <a:solidFill>
                  <a:prstClr val="black">
                    <a:lumMod val="75000"/>
                    <a:lumOff val="25000"/>
                  </a:prstClr>
                </a:solidFill>
                <a:latin typeface="Century Gothic"/>
              </a:rPr>
              <a:t>Opening address, information on contest, ground rules</a:t>
            </a:r>
          </a:p>
          <a:p>
            <a:pPr marL="628650" lvl="1" indent="-285750" defTabSz="342900">
              <a:spcBef>
                <a:spcPts val="750"/>
              </a:spcBef>
              <a:buClr>
                <a:srgbClr val="0099CC"/>
              </a:buClr>
              <a:buFont typeface="Courier New" panose="02070309020205020404" pitchFamily="49" charset="0"/>
              <a:buChar char="o"/>
              <a:defRPr/>
            </a:pPr>
            <a:r>
              <a:rPr lang="en-SG" dirty="0">
                <a:solidFill>
                  <a:prstClr val="black">
                    <a:lumMod val="75000"/>
                    <a:lumOff val="25000"/>
                  </a:prstClr>
                </a:solidFill>
                <a:latin typeface="Century Gothic"/>
              </a:rPr>
              <a:t>Small group discussions</a:t>
            </a:r>
          </a:p>
          <a:p>
            <a:pPr marL="628650" lvl="1" indent="-285750" defTabSz="342900">
              <a:spcBef>
                <a:spcPts val="750"/>
              </a:spcBef>
              <a:buClr>
                <a:srgbClr val="0099CC"/>
              </a:buClr>
              <a:buFont typeface="Courier New" panose="02070309020205020404" pitchFamily="49" charset="0"/>
              <a:buChar char="o"/>
              <a:defRPr/>
            </a:pPr>
            <a:r>
              <a:rPr lang="en-SG" dirty="0">
                <a:solidFill>
                  <a:prstClr val="black">
                    <a:lumMod val="75000"/>
                    <a:lumOff val="25000"/>
                  </a:prstClr>
                </a:solidFill>
                <a:latin typeface="Century Gothic"/>
              </a:rPr>
              <a:t>Group lunch and dinners</a:t>
            </a:r>
          </a:p>
          <a:p>
            <a:pPr marL="628650" lvl="1" indent="-285750" defTabSz="342900">
              <a:spcBef>
                <a:spcPts val="750"/>
              </a:spcBef>
              <a:buClr>
                <a:srgbClr val="0099CC"/>
              </a:buClr>
              <a:buFont typeface="Courier New" panose="02070309020205020404" pitchFamily="49" charset="0"/>
              <a:buChar char="o"/>
              <a:defRPr/>
            </a:pPr>
            <a:r>
              <a:rPr lang="en-SG" dirty="0">
                <a:solidFill>
                  <a:prstClr val="black">
                    <a:lumMod val="75000"/>
                    <a:lumOff val="25000"/>
                  </a:prstClr>
                </a:solidFill>
                <a:latin typeface="Century Gothic"/>
              </a:rPr>
              <a:t>Mentorship 1-on-1 consultations, </a:t>
            </a:r>
            <a:r>
              <a:rPr lang="en-US" dirty="0">
                <a:solidFill>
                  <a:prstClr val="black">
                    <a:lumMod val="75000"/>
                    <a:lumOff val="25000"/>
                  </a:prstClr>
                </a:solidFill>
                <a:latin typeface="Century Gothic"/>
              </a:rPr>
              <a:t>each team can reserve two or three preferred tutors as needed</a:t>
            </a:r>
          </a:p>
          <a:p>
            <a:pPr marL="628650" lvl="1" indent="-285750" defTabSz="342900">
              <a:spcBef>
                <a:spcPts val="750"/>
              </a:spcBef>
              <a:buClr>
                <a:srgbClr val="0099CC"/>
              </a:buClr>
              <a:buFont typeface="Courier New" panose="02070309020205020404" pitchFamily="49" charset="0"/>
              <a:buChar char="o"/>
              <a:defRPr/>
            </a:pPr>
            <a:r>
              <a:rPr lang="en-US" dirty="0">
                <a:solidFill>
                  <a:prstClr val="black">
                    <a:lumMod val="75000"/>
                    <a:lumOff val="25000"/>
                  </a:prstClr>
                </a:solidFill>
                <a:latin typeface="Century Gothic"/>
              </a:rPr>
              <a:t>Each team to draw lots before the match to determine the order of the match</a:t>
            </a:r>
          </a:p>
          <a:p>
            <a:pPr marL="628650" lvl="1" indent="-285750" defTabSz="342900">
              <a:spcBef>
                <a:spcPts val="750"/>
              </a:spcBef>
              <a:buClr>
                <a:srgbClr val="0099CC"/>
              </a:buClr>
              <a:buFont typeface="Courier New" panose="02070309020205020404" pitchFamily="49" charset="0"/>
              <a:buChar char="o"/>
              <a:defRPr/>
            </a:pPr>
            <a:r>
              <a:rPr lang="en-US" dirty="0">
                <a:solidFill>
                  <a:prstClr val="black">
                    <a:lumMod val="75000"/>
                    <a:lumOff val="25000"/>
                  </a:prstClr>
                </a:solidFill>
                <a:latin typeface="Century Gothic"/>
              </a:rPr>
              <a:t>Last reminder and introduction to the participants about the details of the competition, including making sure whether the network, PPT, video and other links are normal, the presentation time, and the Q&amp;A session time</a:t>
            </a:r>
            <a:endParaRPr lang="en-SG" dirty="0">
              <a:solidFill>
                <a:prstClr val="black">
                  <a:lumMod val="75000"/>
                  <a:lumOff val="25000"/>
                </a:prstClr>
              </a:solidFill>
              <a:latin typeface="Century Gothic"/>
            </a:endParaRPr>
          </a:p>
        </p:txBody>
      </p:sp>
      <p:pic>
        <p:nvPicPr>
          <p:cNvPr id="4" name="图片 3">
            <a:extLst>
              <a:ext uri="{FF2B5EF4-FFF2-40B4-BE49-F238E27FC236}">
                <a16:creationId xmlns:a16="http://schemas.microsoft.com/office/drawing/2014/main" id="{F004700C-AAC5-452E-E34B-6907A5683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1612" y="-3833"/>
            <a:ext cx="1520388" cy="1520388"/>
          </a:xfrm>
          <a:prstGeom prst="rect">
            <a:avLst/>
          </a:prstGeom>
        </p:spPr>
      </p:pic>
    </p:spTree>
    <p:extLst>
      <p:ext uri="{BB962C8B-B14F-4D97-AF65-F5344CB8AC3E}">
        <p14:creationId xmlns:p14="http://schemas.microsoft.com/office/powerpoint/2010/main" val="22499633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230F220E-8D41-4C29-945B-B2F6B3892072}"/>
              </a:ext>
            </a:extLst>
          </p:cNvPr>
          <p:cNvSpPr txBox="1"/>
          <p:nvPr/>
        </p:nvSpPr>
        <p:spPr>
          <a:xfrm>
            <a:off x="3722594" y="201569"/>
            <a:ext cx="4746812" cy="523220"/>
          </a:xfrm>
          <a:prstGeom prst="rect">
            <a:avLst/>
          </a:prstGeom>
          <a:noFill/>
        </p:spPr>
        <p:txBody>
          <a:bodyPr wrap="none" rtlCol="0">
            <a:spAutoFit/>
          </a:bodyPr>
          <a:lstStyle/>
          <a:p>
            <a:pPr algn="ctr"/>
            <a:r>
              <a:rPr lang="en-US" altLang="zh-CN" sz="2800" dirty="0">
                <a:solidFill>
                  <a:schemeClr val="bg2">
                    <a:lumMod val="25000"/>
                  </a:schemeClr>
                </a:solidFill>
                <a:latin typeface="苹方 特粗" panose="020B0800000000000000" pitchFamily="34" charset="-122"/>
                <a:ea typeface="苹方 特粗" panose="020B0800000000000000" pitchFamily="34" charset="-122"/>
                <a:cs typeface="Segoe UI" panose="020B0502040204020203" pitchFamily="34" charset="0"/>
              </a:rPr>
              <a:t>Scheduling and timetables</a:t>
            </a:r>
            <a:endParaRPr lang="zh-CN" altLang="en-US" sz="1400" dirty="0">
              <a:solidFill>
                <a:schemeClr val="bg2">
                  <a:lumMod val="25000"/>
                </a:schemeClr>
              </a:solidFill>
              <a:latin typeface="苹方 常规" panose="020B0300000000000000" pitchFamily="34" charset="-122"/>
              <a:ea typeface="苹方 常规" panose="020B0300000000000000" pitchFamily="34" charset="-122"/>
              <a:cs typeface="Segoe UI Light" panose="020B0502040204020203" pitchFamily="34" charset="0"/>
            </a:endParaRPr>
          </a:p>
        </p:txBody>
      </p:sp>
      <p:sp>
        <p:nvSpPr>
          <p:cNvPr id="28" name="矩形 2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50BC7D6D-D911-4399-87A7-20F3DD93B649}"/>
              </a:ext>
            </a:extLst>
          </p:cNvPr>
          <p:cNvSpPr/>
          <p:nvPr/>
        </p:nvSpPr>
        <p:spPr>
          <a:xfrm>
            <a:off x="0" y="6088740"/>
            <a:ext cx="12192000" cy="769260"/>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弧形 28"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BEF6D747-E462-4468-9117-B3A5AAE882CF}"/>
              </a:ext>
            </a:extLst>
          </p:cNvPr>
          <p:cNvSpPr/>
          <p:nvPr/>
        </p:nvSpPr>
        <p:spPr>
          <a:xfrm rot="5400000">
            <a:off x="346595" y="4297474"/>
            <a:ext cx="2541387" cy="2541387"/>
          </a:xfrm>
          <a:prstGeom prst="arc">
            <a:avLst>
              <a:gd name="adj1" fmla="val 17921470"/>
              <a:gd name="adj2" fmla="val 19318418"/>
            </a:avLst>
          </a:prstGeom>
          <a:ln w="508000" cap="rnd">
            <a:solidFill>
              <a:srgbClr val="3333C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弧形 29"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13658FB7-EEC2-43CE-A730-F18EA9F4F37B}"/>
              </a:ext>
            </a:extLst>
          </p:cNvPr>
          <p:cNvSpPr/>
          <p:nvPr/>
        </p:nvSpPr>
        <p:spPr>
          <a:xfrm rot="5400000">
            <a:off x="6077075" y="4579412"/>
            <a:ext cx="1806112" cy="1516219"/>
          </a:xfrm>
          <a:prstGeom prst="arc">
            <a:avLst>
              <a:gd name="adj1" fmla="val 19148403"/>
              <a:gd name="adj2" fmla="val 4367797"/>
            </a:avLst>
          </a:prstGeom>
          <a:ln w="508000" cap="rnd">
            <a:solidFill>
              <a:srgbClr val="3333C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34" name="弧形 33"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28D2CDDA-771B-442D-B3E2-7B440A256886}"/>
              </a:ext>
            </a:extLst>
          </p:cNvPr>
          <p:cNvSpPr/>
          <p:nvPr/>
        </p:nvSpPr>
        <p:spPr>
          <a:xfrm rot="17721688">
            <a:off x="11827141" y="5616801"/>
            <a:ext cx="293027" cy="293027"/>
          </a:xfrm>
          <a:prstGeom prst="arc">
            <a:avLst>
              <a:gd name="adj1" fmla="val 87888"/>
              <a:gd name="adj2" fmla="val 15839412"/>
            </a:avLst>
          </a:prstGeom>
          <a:ln w="88900" cap="rnd">
            <a:solidFill>
              <a:srgbClr val="35CBE9">
                <a:alpha val="40000"/>
              </a:srgb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椭圆 36"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3FC52D53-E35F-46ED-AAC2-7B95FE830425}"/>
              </a:ext>
            </a:extLst>
          </p:cNvPr>
          <p:cNvSpPr/>
          <p:nvPr/>
        </p:nvSpPr>
        <p:spPr>
          <a:xfrm>
            <a:off x="212062" y="201569"/>
            <a:ext cx="269066" cy="269066"/>
          </a:xfrm>
          <a:prstGeom prst="ellipse">
            <a:avLst/>
          </a:prstGeom>
          <a:solidFill>
            <a:srgbClr val="3333C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矩形 44"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BCCB826E-6D30-414A-8E9C-4F39BDE0AEC9}"/>
              </a:ext>
            </a:extLst>
          </p:cNvPr>
          <p:cNvSpPr/>
          <p:nvPr/>
        </p:nvSpPr>
        <p:spPr>
          <a:xfrm>
            <a:off x="9019291" y="2659450"/>
            <a:ext cx="1519968" cy="707886"/>
          </a:xfrm>
          <a:prstGeom prst="rect">
            <a:avLst/>
          </a:prstGeom>
        </p:spPr>
        <p:txBody>
          <a:bodyPr wrap="none">
            <a:spAutoFit/>
          </a:bodyPr>
          <a:lstStyle/>
          <a:p>
            <a:pPr algn="ctr"/>
            <a:r>
              <a:rPr lang="en-US" altLang="zh-CN" sz="2000" dirty="0">
                <a:solidFill>
                  <a:schemeClr val="bg1"/>
                </a:solidFill>
                <a:latin typeface="苹方 特粗" panose="020B0800000000000000" pitchFamily="34" charset="-122"/>
                <a:ea typeface="苹方 特粗" panose="020B0800000000000000" pitchFamily="34" charset="-122"/>
                <a:cs typeface="Segoe UI" panose="020B0502040204020203" pitchFamily="34" charset="0"/>
              </a:rPr>
              <a:t>CONTACT </a:t>
            </a:r>
          </a:p>
          <a:p>
            <a:pPr algn="ctr"/>
            <a:r>
              <a:rPr lang="en-US" altLang="zh-CN" sz="2000" dirty="0">
                <a:solidFill>
                  <a:schemeClr val="bg1"/>
                </a:solidFill>
                <a:latin typeface="苹方 特粗" panose="020B0800000000000000" pitchFamily="34" charset="-122"/>
                <a:ea typeface="苹方 特粗" panose="020B0800000000000000" pitchFamily="34" charset="-122"/>
                <a:cs typeface="Segoe UI" panose="020B0502040204020203" pitchFamily="34" charset="0"/>
              </a:rPr>
              <a:t>TEXT</a:t>
            </a:r>
            <a:endParaRPr lang="en-US" altLang="zh-CN" sz="2000" dirty="0">
              <a:solidFill>
                <a:schemeClr val="bg1"/>
              </a:solidFill>
              <a:latin typeface="苹方 特粗" panose="020B0800000000000000" pitchFamily="34" charset="-122"/>
              <a:ea typeface="苹方 特粗" panose="020B0800000000000000" pitchFamily="34" charset="-122"/>
              <a:cs typeface="Segoe UI Light" panose="020B0502040204020203" pitchFamily="34" charset="0"/>
            </a:endParaRPr>
          </a:p>
        </p:txBody>
      </p:sp>
      <p:sp>
        <p:nvSpPr>
          <p:cNvPr id="46" name="图形 5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3F760866-B585-4A9C-A831-9586854803AC}"/>
              </a:ext>
            </a:extLst>
          </p:cNvPr>
          <p:cNvSpPr/>
          <p:nvPr/>
        </p:nvSpPr>
        <p:spPr>
          <a:xfrm rot="19651978">
            <a:off x="3035056" y="5150690"/>
            <a:ext cx="3387692" cy="2684521"/>
          </a:xfrm>
          <a:custGeom>
            <a:avLst/>
            <a:gdLst>
              <a:gd name="connsiteX0" fmla="*/ 276510 w 1519787"/>
              <a:gd name="connsiteY0" fmla="*/ 923836 h 1204330"/>
              <a:gd name="connsiteX1" fmla="*/ 1321307 w 1519787"/>
              <a:gd name="connsiteY1" fmla="*/ 1101382 h 1204330"/>
              <a:gd name="connsiteX2" fmla="*/ 1513236 w 1519787"/>
              <a:gd name="connsiteY2" fmla="*/ 826205 h 1204330"/>
              <a:gd name="connsiteX3" fmla="*/ 1344358 w 1519787"/>
              <a:gd name="connsiteY3" fmla="*/ 401485 h 1204330"/>
              <a:gd name="connsiteX4" fmla="*/ 709993 w 1519787"/>
              <a:gd name="connsiteY4" fmla="*/ 321190 h 1204330"/>
              <a:gd name="connsiteX5" fmla="*/ 221836 w 1519787"/>
              <a:gd name="connsiteY5" fmla="*/ 2102 h 1204330"/>
              <a:gd name="connsiteX6" fmla="*/ 55244 w 1519787"/>
              <a:gd name="connsiteY6" fmla="*/ 117926 h 1204330"/>
              <a:gd name="connsiteX7" fmla="*/ 276510 w 1519787"/>
              <a:gd name="connsiteY7" fmla="*/ 923836 h 120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87" h="1204330">
                <a:moveTo>
                  <a:pt x="276510" y="923836"/>
                </a:moveTo>
                <a:cubicBezTo>
                  <a:pt x="556831" y="1204633"/>
                  <a:pt x="1044130" y="1294740"/>
                  <a:pt x="1321307" y="1101382"/>
                </a:cubicBezTo>
                <a:cubicBezTo>
                  <a:pt x="1349787" y="1081475"/>
                  <a:pt x="1482375" y="988987"/>
                  <a:pt x="1513236" y="826205"/>
                </a:cubicBezTo>
                <a:cubicBezTo>
                  <a:pt x="1543335" y="667138"/>
                  <a:pt x="1466754" y="492354"/>
                  <a:pt x="1344358" y="401485"/>
                </a:cubicBezTo>
                <a:cubicBezTo>
                  <a:pt x="1147952" y="255753"/>
                  <a:pt x="990790" y="442443"/>
                  <a:pt x="709993" y="321190"/>
                </a:cubicBezTo>
                <a:cubicBezTo>
                  <a:pt x="454627" y="210985"/>
                  <a:pt x="395953" y="-24663"/>
                  <a:pt x="221836" y="2102"/>
                </a:cubicBezTo>
                <a:cubicBezTo>
                  <a:pt x="124110" y="17152"/>
                  <a:pt x="65245" y="103162"/>
                  <a:pt x="55244" y="117926"/>
                </a:cubicBezTo>
                <a:cubicBezTo>
                  <a:pt x="-83630" y="320713"/>
                  <a:pt x="57530" y="704666"/>
                  <a:pt x="276510" y="923836"/>
                </a:cubicBezTo>
                <a:close/>
              </a:path>
            </a:pathLst>
          </a:custGeom>
          <a:solidFill>
            <a:srgbClr val="3333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弧形 46"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2CC1D35A-42F2-457A-B874-7BF4787AD930}"/>
              </a:ext>
            </a:extLst>
          </p:cNvPr>
          <p:cNvSpPr/>
          <p:nvPr/>
        </p:nvSpPr>
        <p:spPr>
          <a:xfrm rot="5400000">
            <a:off x="2532897" y="3712027"/>
            <a:ext cx="2541387" cy="2541387"/>
          </a:xfrm>
          <a:prstGeom prst="arc">
            <a:avLst>
              <a:gd name="adj1" fmla="val 17921470"/>
              <a:gd name="adj2" fmla="val 1923429"/>
            </a:avLst>
          </a:prstGeom>
          <a:ln w="508000" cap="rnd">
            <a:solidFill>
              <a:srgbClr val="3333C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e7d195523061f1c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hidden="1">
            <a:extLst>
              <a:ext uri="{FF2B5EF4-FFF2-40B4-BE49-F238E27FC236}">
                <a16:creationId xmlns:a16="http://schemas.microsoft.com/office/drawing/2014/main" id="{AF48E54A-D47E-4409-9F0E-EF0BB4FA8948}"/>
              </a:ext>
            </a:extLst>
          </p:cNvPr>
          <p:cNvSpPr txBox="1"/>
          <p:nvPr/>
        </p:nvSpPr>
        <p:spPr>
          <a:xfrm>
            <a:off x="-355600" y="1803400"/>
            <a:ext cx="262251" cy="1016000"/>
          </a:xfrm>
          <a:prstGeom prst="rect">
            <a:avLst/>
          </a:prstGeom>
          <a:noFill/>
        </p:spPr>
        <p:txBody>
          <a:bodyPr vert="wordArtVert" rtlCol="0">
            <a:spAutoFit/>
          </a:bodyPr>
          <a:lstStyle/>
          <a:p>
            <a:r>
              <a:rPr lang="en-US" altLang="zh-CN" sz="100"/>
              <a:t>e7d195523061f1c074694c8bbf98be7b1e4b015d796375963FD28840057458461C7CA0DAD340D15583DEDFC2E3241C4F392EF3A8B4D067B40CF4F149DD7E51F346B0CAB1BCCF6DB2480C67273C6C9E4C347DA5D03FEF991BD9A733084F39F4556C9E6BC00C2E283D798B165B6AEB0B19E833B99C46B1ADBE7E14D85AB94AD64A73E7FB08D7AE2C4B</a:t>
            </a:r>
            <a:endParaRPr lang="zh-CN" altLang="en-US" sz="100"/>
          </a:p>
        </p:txBody>
      </p:sp>
      <p:graphicFrame>
        <p:nvGraphicFramePr>
          <p:cNvPr id="3" name="Table 4">
            <a:extLst>
              <a:ext uri="{FF2B5EF4-FFF2-40B4-BE49-F238E27FC236}">
                <a16:creationId xmlns:a16="http://schemas.microsoft.com/office/drawing/2014/main" id="{1F91C95F-32C2-54BA-FEED-70DCB43C4315}"/>
              </a:ext>
            </a:extLst>
          </p:cNvPr>
          <p:cNvGraphicFramePr>
            <a:graphicFrameLocks/>
          </p:cNvGraphicFramePr>
          <p:nvPr>
            <p:extLst>
              <p:ext uri="{D42A27DB-BD31-4B8C-83A1-F6EECF244321}">
                <p14:modId xmlns:p14="http://schemas.microsoft.com/office/powerpoint/2010/main" val="503222631"/>
              </p:ext>
            </p:extLst>
          </p:nvPr>
        </p:nvGraphicFramePr>
        <p:xfrm>
          <a:off x="1114816" y="898701"/>
          <a:ext cx="10491230" cy="5170900"/>
        </p:xfrm>
        <a:graphic>
          <a:graphicData uri="http://schemas.openxmlformats.org/drawingml/2006/table">
            <a:tbl>
              <a:tblPr firstRow="1" bandRow="1">
                <a:tableStyleId>{EB9631B5-78F2-41C9-869B-9F39066F8104}</a:tableStyleId>
              </a:tblPr>
              <a:tblGrid>
                <a:gridCol w="2439767">
                  <a:extLst>
                    <a:ext uri="{9D8B030D-6E8A-4147-A177-3AD203B41FA5}">
                      <a16:colId xmlns:a16="http://schemas.microsoft.com/office/drawing/2014/main" val="228256074"/>
                    </a:ext>
                  </a:extLst>
                </a:gridCol>
                <a:gridCol w="2537255">
                  <a:extLst>
                    <a:ext uri="{9D8B030D-6E8A-4147-A177-3AD203B41FA5}">
                      <a16:colId xmlns:a16="http://schemas.microsoft.com/office/drawing/2014/main" val="501978827"/>
                    </a:ext>
                  </a:extLst>
                </a:gridCol>
                <a:gridCol w="5514208">
                  <a:extLst>
                    <a:ext uri="{9D8B030D-6E8A-4147-A177-3AD203B41FA5}">
                      <a16:colId xmlns:a16="http://schemas.microsoft.com/office/drawing/2014/main" val="3075576155"/>
                    </a:ext>
                  </a:extLst>
                </a:gridCol>
              </a:tblGrid>
              <a:tr h="332475">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r>
                        <a:rPr lang="en-SG" sz="1600" dirty="0"/>
                        <a:t>Timeline</a:t>
                      </a:r>
                    </a:p>
                  </a:txBody>
                  <a:tcPr>
                    <a:solidFill>
                      <a:srgbClr val="3333CC"/>
                    </a:solidFill>
                  </a:tcPr>
                </a:tc>
                <a:tc gridSpan="2">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r>
                        <a:rPr lang="en-SG" sz="1600" dirty="0"/>
                        <a:t>Activities</a:t>
                      </a:r>
                    </a:p>
                  </a:txBody>
                  <a:tcPr>
                    <a:solidFill>
                      <a:srgbClr val="3333CC"/>
                    </a:solidFill>
                  </a:tcPr>
                </a:tc>
                <a:tc hMerge="1">
                  <a:txBody>
                    <a:bodyPr/>
                    <a:lstStyle/>
                    <a:p>
                      <a:endParaRPr lang="en-SG" dirty="0"/>
                    </a:p>
                  </a:txBody>
                  <a:tcPr/>
                </a:tc>
                <a:extLst>
                  <a:ext uri="{0D108BD9-81ED-4DB2-BD59-A6C34878D82A}">
                    <a16:rowId xmlns:a16="http://schemas.microsoft.com/office/drawing/2014/main" val="4268714098"/>
                  </a:ext>
                </a:extLst>
              </a:tr>
              <a:tr h="332475">
                <a:tc gridSpan="3">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b="1" dirty="0"/>
                        <a:t>Pre-Event Activities</a:t>
                      </a:r>
                    </a:p>
                  </a:txBody>
                  <a:tcPr/>
                </a:tc>
                <a:tc hMerge="1">
                  <a:txBody>
                    <a:bodyPr/>
                    <a:lstStyle/>
                    <a:p>
                      <a:endParaRPr lang="en-SG" dirty="0"/>
                    </a:p>
                  </a:txBody>
                  <a:tcPr/>
                </a:tc>
                <a:tc hMerge="1">
                  <a:txBody>
                    <a:bodyPr/>
                    <a:lstStyle/>
                    <a:p>
                      <a:endParaRPr lang="en-SG"/>
                    </a:p>
                  </a:txBody>
                  <a:tcPr/>
                </a:tc>
                <a:extLst>
                  <a:ext uri="{0D108BD9-81ED-4DB2-BD59-A6C34878D82A}">
                    <a16:rowId xmlns:a16="http://schemas.microsoft.com/office/drawing/2014/main" val="4021355059"/>
                  </a:ext>
                </a:extLst>
              </a:tr>
              <a:tr h="367738">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4 Weeks Prior</a:t>
                      </a:r>
                    </a:p>
                  </a:txBody>
                  <a:tcPr/>
                </a:tc>
                <a:tc gridSpan="2">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Setting up groups, group chats, ice-breakers, dissemination of material</a:t>
                      </a:r>
                    </a:p>
                  </a:txBody>
                  <a:tcPr/>
                </a:tc>
                <a:tc hMerge="1">
                  <a:txBody>
                    <a:bodyPr/>
                    <a:lstStyle/>
                    <a:p>
                      <a:endParaRPr lang="en-SG"/>
                    </a:p>
                  </a:txBody>
                  <a:tcPr/>
                </a:tc>
                <a:extLst>
                  <a:ext uri="{0D108BD9-81ED-4DB2-BD59-A6C34878D82A}">
                    <a16:rowId xmlns:a16="http://schemas.microsoft.com/office/drawing/2014/main" val="2629148892"/>
                  </a:ext>
                </a:extLst>
              </a:tr>
              <a:tr h="367738">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3-2 Weeks Prior</a:t>
                      </a:r>
                    </a:p>
                  </a:txBody>
                  <a:tcPr/>
                </a:tc>
                <a:tc gridSpan="2">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Sending high-scoring submissions for reference</a:t>
                      </a:r>
                    </a:p>
                  </a:txBody>
                  <a:tcPr/>
                </a:tc>
                <a:tc hMerge="1">
                  <a:txBody>
                    <a:bodyPr/>
                    <a:lstStyle/>
                    <a:p>
                      <a:endParaRPr lang="en-SG"/>
                    </a:p>
                  </a:txBody>
                  <a:tcPr/>
                </a:tc>
                <a:extLst>
                  <a:ext uri="{0D108BD9-81ED-4DB2-BD59-A6C34878D82A}">
                    <a16:rowId xmlns:a16="http://schemas.microsoft.com/office/drawing/2014/main" val="4282217842"/>
                  </a:ext>
                </a:extLst>
              </a:tr>
              <a:tr h="81607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2 Weeks Prior</a:t>
                      </a:r>
                    </a:p>
                  </a:txBody>
                  <a:tcPr/>
                </a:tc>
                <a:tc gridSpan="2">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Online: Sourcing of space that’s conducive for participation</a:t>
                      </a:r>
                    </a:p>
                    <a:p>
                      <a:r>
                        <a:rPr lang="en-SG" sz="1600" dirty="0"/>
                        <a:t>Offline: Ensuring travel arrangements are confirmed</a:t>
                      </a:r>
                    </a:p>
                    <a:p>
                      <a:r>
                        <a:rPr lang="en-SG" sz="1600" dirty="0"/>
                        <a:t>Sending of materials and links</a:t>
                      </a:r>
                    </a:p>
                  </a:txBody>
                  <a:tcPr/>
                </a:tc>
                <a:tc hMerge="1">
                  <a:txBody>
                    <a:bodyPr/>
                    <a:lstStyle/>
                    <a:p>
                      <a:endParaRPr lang="en-SG"/>
                    </a:p>
                  </a:txBody>
                  <a:tcPr/>
                </a:tc>
                <a:extLst>
                  <a:ext uri="{0D108BD9-81ED-4DB2-BD59-A6C34878D82A}">
                    <a16:rowId xmlns:a16="http://schemas.microsoft.com/office/drawing/2014/main" val="3098243594"/>
                  </a:ext>
                </a:extLst>
              </a:tr>
              <a:tr h="367738">
                <a:tc gridSpan="3">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b="1" dirty="0"/>
                        <a:t>During The Event</a:t>
                      </a:r>
                    </a:p>
                  </a:txBody>
                  <a:tcPr/>
                </a:tc>
                <a:tc hMerge="1">
                  <a:txBody>
                    <a:bodyPr/>
                    <a:lstStyle/>
                    <a:p>
                      <a:endParaRPr lang="en-SG" dirty="0"/>
                    </a:p>
                  </a:txBody>
                  <a:tcPr/>
                </a:tc>
                <a:tc hMerge="1">
                  <a:txBody>
                    <a:bodyPr/>
                    <a:lstStyle/>
                    <a:p>
                      <a:endParaRPr lang="en-SG"/>
                    </a:p>
                  </a:txBody>
                  <a:tcPr/>
                </a:tc>
                <a:extLst>
                  <a:ext uri="{0D108BD9-81ED-4DB2-BD59-A6C34878D82A}">
                    <a16:rowId xmlns:a16="http://schemas.microsoft.com/office/drawing/2014/main" val="302472983"/>
                  </a:ext>
                </a:extLst>
              </a:tr>
              <a:tr h="367738">
                <a:tc rowSpan="4">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Day 1</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8:30-10:00</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a:t>Introductions, rules, contest details</a:t>
                      </a:r>
                      <a:endParaRPr lang="en-SG" sz="1600" dirty="0"/>
                    </a:p>
                  </a:txBody>
                  <a:tcPr/>
                </a:tc>
                <a:extLst>
                  <a:ext uri="{0D108BD9-81ED-4DB2-BD59-A6C34878D82A}">
                    <a16:rowId xmlns:a16="http://schemas.microsoft.com/office/drawing/2014/main" val="4141542048"/>
                  </a:ext>
                </a:extLst>
              </a:tr>
              <a:tr h="367738">
                <a:tc vMerge="1">
                  <a:txBody>
                    <a:bodyPr/>
                    <a:lstStyle/>
                    <a:p>
                      <a:endParaRPr lang="en-SG" dirty="0"/>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10:00-12:00</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Small group discussions / mentoring sessions</a:t>
                      </a:r>
                    </a:p>
                  </a:txBody>
                  <a:tcPr/>
                </a:tc>
                <a:extLst>
                  <a:ext uri="{0D108BD9-81ED-4DB2-BD59-A6C34878D82A}">
                    <a16:rowId xmlns:a16="http://schemas.microsoft.com/office/drawing/2014/main" val="1014726177"/>
                  </a:ext>
                </a:extLst>
              </a:tr>
              <a:tr h="367738">
                <a:tc vMerge="1">
                  <a:txBody>
                    <a:bodyPr/>
                    <a:lstStyle/>
                    <a:p>
                      <a:endParaRPr lang="en-SG"/>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12:00-14:30</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Lunch time</a:t>
                      </a:r>
                    </a:p>
                  </a:txBody>
                  <a:tcPr/>
                </a:tc>
                <a:extLst>
                  <a:ext uri="{0D108BD9-81ED-4DB2-BD59-A6C34878D82A}">
                    <a16:rowId xmlns:a16="http://schemas.microsoft.com/office/drawing/2014/main" val="2479079125"/>
                  </a:ext>
                </a:extLst>
              </a:tr>
              <a:tr h="367738">
                <a:tc vMerge="1">
                  <a:txBody>
                    <a:bodyPr/>
                    <a:lstStyle/>
                    <a:p>
                      <a:endParaRPr lang="en-SG" dirty="0"/>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14:30-17:30</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Small group discussions / mentoring sessions</a:t>
                      </a:r>
                    </a:p>
                  </a:txBody>
                  <a:tcPr/>
                </a:tc>
                <a:extLst>
                  <a:ext uri="{0D108BD9-81ED-4DB2-BD59-A6C34878D82A}">
                    <a16:rowId xmlns:a16="http://schemas.microsoft.com/office/drawing/2014/main" val="1392939110"/>
                  </a:ext>
                </a:extLst>
              </a:tr>
              <a:tr h="367738">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Day 2</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8:30-17:30</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Small group discussions / mentoring sessions</a:t>
                      </a:r>
                    </a:p>
                  </a:txBody>
                  <a:tcPr/>
                </a:tc>
                <a:extLst>
                  <a:ext uri="{0D108BD9-81ED-4DB2-BD59-A6C34878D82A}">
                    <a16:rowId xmlns:a16="http://schemas.microsoft.com/office/drawing/2014/main" val="3138388580"/>
                  </a:ext>
                </a:extLst>
              </a:tr>
              <a:tr h="367738">
                <a:tc rowSpan="2">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Day 3</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08:30-13:00</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Small group discussions / mentoring sessions</a:t>
                      </a:r>
                    </a:p>
                  </a:txBody>
                  <a:tcPr/>
                </a:tc>
                <a:extLst>
                  <a:ext uri="{0D108BD9-81ED-4DB2-BD59-A6C34878D82A}">
                    <a16:rowId xmlns:a16="http://schemas.microsoft.com/office/drawing/2014/main" val="3427928469"/>
                  </a:ext>
                </a:extLst>
              </a:tr>
              <a:tr h="367738">
                <a:tc vMerge="1">
                  <a:txBody>
                    <a:bodyPr/>
                    <a:lstStyle/>
                    <a:p>
                      <a:endParaRPr lang="en-SG" dirty="0"/>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13:00-18:00</a:t>
                      </a:r>
                    </a:p>
                  </a:txBody>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SG" sz="1600" dirty="0"/>
                        <a:t>Presentations, judging, presentation of prizes</a:t>
                      </a:r>
                    </a:p>
                  </a:txBody>
                  <a:tcPr/>
                </a:tc>
                <a:extLst>
                  <a:ext uri="{0D108BD9-81ED-4DB2-BD59-A6C34878D82A}">
                    <a16:rowId xmlns:a16="http://schemas.microsoft.com/office/drawing/2014/main" val="1347799269"/>
                  </a:ext>
                </a:extLst>
              </a:tr>
            </a:tbl>
          </a:graphicData>
        </a:graphic>
      </p:graphicFrame>
    </p:spTree>
    <p:extLst>
      <p:ext uri="{BB962C8B-B14F-4D97-AF65-F5344CB8AC3E}">
        <p14:creationId xmlns:p14="http://schemas.microsoft.com/office/powerpoint/2010/main" val="40371849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04D0ADFD-CB1F-47F7-8487-45F79BAFB37B}"/>
              </a:ext>
            </a:extLst>
          </p:cNvPr>
          <p:cNvSpPr txBox="1"/>
          <p:nvPr/>
        </p:nvSpPr>
        <p:spPr>
          <a:xfrm>
            <a:off x="1794936" y="467698"/>
            <a:ext cx="9013232" cy="523220"/>
          </a:xfrm>
          <a:prstGeom prst="rect">
            <a:avLst/>
          </a:prstGeom>
          <a:noFill/>
        </p:spPr>
        <p:txBody>
          <a:bodyPr wrap="square" rtlCol="0">
            <a:spAutoFit/>
          </a:bodyPr>
          <a:lstStyle/>
          <a:p>
            <a:pPr algn="ctr"/>
            <a:r>
              <a:rPr lang="en-US" altLang="zh-CN" sz="2800" dirty="0">
                <a:solidFill>
                  <a:schemeClr val="bg2">
                    <a:lumMod val="25000"/>
                  </a:schemeClr>
                </a:solidFill>
                <a:latin typeface="苹方 特粗" panose="020B0800000000000000" pitchFamily="34" charset="-122"/>
                <a:ea typeface="苹方 特粗" panose="020B0800000000000000" pitchFamily="34" charset="-122"/>
                <a:cs typeface="Segoe UI" panose="020B0502040204020203" pitchFamily="34" charset="0"/>
              </a:rPr>
              <a:t>Mentorship and 1-on-1 consultations</a:t>
            </a:r>
            <a:endParaRPr lang="zh-CN" altLang="en-US" sz="1400" dirty="0">
              <a:solidFill>
                <a:schemeClr val="bg2">
                  <a:lumMod val="25000"/>
                </a:schemeClr>
              </a:solidFill>
              <a:latin typeface="苹方 常规" panose="020B0300000000000000" pitchFamily="34" charset="-122"/>
              <a:ea typeface="苹方 常规" panose="020B0300000000000000" pitchFamily="34" charset="-122"/>
              <a:cs typeface="Segoe UI Light" panose="020B0502040204020203" pitchFamily="34" charset="0"/>
            </a:endParaRPr>
          </a:p>
        </p:txBody>
      </p:sp>
      <p:sp>
        <p:nvSpPr>
          <p:cNvPr id="12" name="TextBox 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64745E7E-AA7E-4A28-898C-39FD60B8018C}"/>
              </a:ext>
            </a:extLst>
          </p:cNvPr>
          <p:cNvSpPr txBox="1"/>
          <p:nvPr/>
        </p:nvSpPr>
        <p:spPr>
          <a:xfrm>
            <a:off x="2992679" y="4643677"/>
            <a:ext cx="2092832" cy="461665"/>
          </a:xfrm>
          <a:prstGeom prst="rect">
            <a:avLst/>
          </a:prstGeom>
          <a:noFill/>
        </p:spPr>
        <p:txBody>
          <a:bodyPr wrap="square" rtlCol="0">
            <a:spAutoFit/>
          </a:bodyPr>
          <a:lstStyle/>
          <a:p>
            <a:pPr algn="ctr"/>
            <a:r>
              <a:rPr lang="en-US" altLang="zh-CN" sz="1200" dirty="0">
                <a:solidFill>
                  <a:schemeClr val="bg1"/>
                </a:solidFill>
                <a:latin typeface="Segoe UI" panose="020B0502040204020203" pitchFamily="34" charset="0"/>
                <a:cs typeface="Segoe UI" panose="020B0502040204020203" pitchFamily="34" charset="0"/>
              </a:rPr>
              <a:t>CONTACT </a:t>
            </a:r>
          </a:p>
          <a:p>
            <a:pPr algn="ctr"/>
            <a:r>
              <a:rPr lang="en-US" altLang="zh-CN" sz="1200" dirty="0">
                <a:solidFill>
                  <a:schemeClr val="bg1"/>
                </a:solidFill>
                <a:latin typeface="Segoe UI" panose="020B0502040204020203" pitchFamily="34" charset="0"/>
                <a:cs typeface="Segoe UI" panose="020B0502040204020203" pitchFamily="34" charset="0"/>
              </a:rPr>
              <a:t>INFORMATION</a:t>
            </a:r>
          </a:p>
        </p:txBody>
      </p:sp>
      <p:sp>
        <p:nvSpPr>
          <p:cNvPr id="15" name="矩形 14"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C8ED0B8A-EB08-4571-B460-0F95D1746B0C}"/>
              </a:ext>
            </a:extLst>
          </p:cNvPr>
          <p:cNvSpPr/>
          <p:nvPr/>
        </p:nvSpPr>
        <p:spPr>
          <a:xfrm>
            <a:off x="0" y="5638600"/>
            <a:ext cx="12192000" cy="1219400"/>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16776701-6E77-48A7-B19A-BAD7851D409A}"/>
              </a:ext>
            </a:extLst>
          </p:cNvPr>
          <p:cNvSpPr txBox="1"/>
          <p:nvPr/>
        </p:nvSpPr>
        <p:spPr>
          <a:xfrm>
            <a:off x="3317175" y="4632850"/>
            <a:ext cx="1468832" cy="461665"/>
          </a:xfrm>
          <a:prstGeom prst="rect">
            <a:avLst/>
          </a:prstGeom>
          <a:noFill/>
        </p:spPr>
        <p:txBody>
          <a:bodyPr wrap="square" rtlCol="0">
            <a:spAutoFit/>
          </a:bodyPr>
          <a:lstStyle/>
          <a:p>
            <a:pPr algn="ctr"/>
            <a:r>
              <a:rPr lang="en-US" altLang="zh-CN" sz="1200" dirty="0">
                <a:solidFill>
                  <a:schemeClr val="bg1"/>
                </a:solidFill>
                <a:latin typeface="苹方 粗体" panose="020B0600000000000000" pitchFamily="34" charset="-122"/>
                <a:ea typeface="苹方 粗体" panose="020B0600000000000000" pitchFamily="34" charset="-122"/>
                <a:cs typeface="Segoe UI" panose="020B0502040204020203" pitchFamily="34" charset="0"/>
              </a:rPr>
              <a:t>CONTACT </a:t>
            </a:r>
          </a:p>
          <a:p>
            <a:pPr algn="ctr"/>
            <a:r>
              <a:rPr lang="en-US" altLang="zh-CN" sz="1200" dirty="0">
                <a:solidFill>
                  <a:schemeClr val="bg1"/>
                </a:solidFill>
                <a:latin typeface="苹方 粗体" panose="020B0600000000000000" pitchFamily="34" charset="-122"/>
                <a:ea typeface="苹方 粗体" panose="020B0600000000000000" pitchFamily="34" charset="-122"/>
                <a:cs typeface="Segoe UI" panose="020B0502040204020203" pitchFamily="34" charset="0"/>
              </a:rPr>
              <a:t>INFORTION</a:t>
            </a:r>
          </a:p>
        </p:txBody>
      </p:sp>
      <p:sp>
        <p:nvSpPr>
          <p:cNvPr id="25" name="弧形 24"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F896F75D-2701-453C-AFB4-B73A121704A9}"/>
              </a:ext>
            </a:extLst>
          </p:cNvPr>
          <p:cNvSpPr/>
          <p:nvPr/>
        </p:nvSpPr>
        <p:spPr>
          <a:xfrm rot="17721688">
            <a:off x="11362907" y="5225458"/>
            <a:ext cx="293027" cy="293027"/>
          </a:xfrm>
          <a:prstGeom prst="arc">
            <a:avLst>
              <a:gd name="adj1" fmla="val 87888"/>
              <a:gd name="adj2" fmla="val 15839412"/>
            </a:avLst>
          </a:prstGeom>
          <a:ln w="88900" cap="rnd">
            <a:solidFill>
              <a:srgbClr val="35CBE9">
                <a:alpha val="40000"/>
              </a:srgb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椭圆 26"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5745AEE7-0F65-43D8-A113-7A966C765FB6}"/>
              </a:ext>
            </a:extLst>
          </p:cNvPr>
          <p:cNvSpPr/>
          <p:nvPr/>
        </p:nvSpPr>
        <p:spPr>
          <a:xfrm>
            <a:off x="1525870" y="251443"/>
            <a:ext cx="269066" cy="269066"/>
          </a:xfrm>
          <a:prstGeom prst="ellipse">
            <a:avLst/>
          </a:prstGeom>
          <a:solidFill>
            <a:srgbClr val="3333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弧形 29"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AE95E61E-565F-45B5-B6B5-0593D08FDD20}"/>
              </a:ext>
            </a:extLst>
          </p:cNvPr>
          <p:cNvSpPr/>
          <p:nvPr/>
        </p:nvSpPr>
        <p:spPr>
          <a:xfrm rot="5400000">
            <a:off x="6178702" y="4141624"/>
            <a:ext cx="1806112" cy="1516219"/>
          </a:xfrm>
          <a:prstGeom prst="arc">
            <a:avLst>
              <a:gd name="adj1" fmla="val 19148403"/>
              <a:gd name="adj2" fmla="val 4367797"/>
            </a:avLst>
          </a:prstGeom>
          <a:ln w="635000" cap="rnd">
            <a:solidFill>
              <a:srgbClr val="3333C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31" name="图形 5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764A4463-5A65-439C-9DA8-80DD30E60E49}"/>
              </a:ext>
            </a:extLst>
          </p:cNvPr>
          <p:cNvSpPr/>
          <p:nvPr/>
        </p:nvSpPr>
        <p:spPr>
          <a:xfrm rot="19651978">
            <a:off x="3078446" y="4696163"/>
            <a:ext cx="3387692" cy="2684521"/>
          </a:xfrm>
          <a:custGeom>
            <a:avLst/>
            <a:gdLst>
              <a:gd name="connsiteX0" fmla="*/ 276510 w 1519787"/>
              <a:gd name="connsiteY0" fmla="*/ 923836 h 1204330"/>
              <a:gd name="connsiteX1" fmla="*/ 1321307 w 1519787"/>
              <a:gd name="connsiteY1" fmla="*/ 1101382 h 1204330"/>
              <a:gd name="connsiteX2" fmla="*/ 1513236 w 1519787"/>
              <a:gd name="connsiteY2" fmla="*/ 826205 h 1204330"/>
              <a:gd name="connsiteX3" fmla="*/ 1344358 w 1519787"/>
              <a:gd name="connsiteY3" fmla="*/ 401485 h 1204330"/>
              <a:gd name="connsiteX4" fmla="*/ 709993 w 1519787"/>
              <a:gd name="connsiteY4" fmla="*/ 321190 h 1204330"/>
              <a:gd name="connsiteX5" fmla="*/ 221836 w 1519787"/>
              <a:gd name="connsiteY5" fmla="*/ 2102 h 1204330"/>
              <a:gd name="connsiteX6" fmla="*/ 55244 w 1519787"/>
              <a:gd name="connsiteY6" fmla="*/ 117926 h 1204330"/>
              <a:gd name="connsiteX7" fmla="*/ 276510 w 1519787"/>
              <a:gd name="connsiteY7" fmla="*/ 923836 h 120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87" h="1204330">
                <a:moveTo>
                  <a:pt x="276510" y="923836"/>
                </a:moveTo>
                <a:cubicBezTo>
                  <a:pt x="556831" y="1204633"/>
                  <a:pt x="1044130" y="1294740"/>
                  <a:pt x="1321307" y="1101382"/>
                </a:cubicBezTo>
                <a:cubicBezTo>
                  <a:pt x="1349787" y="1081475"/>
                  <a:pt x="1482375" y="988987"/>
                  <a:pt x="1513236" y="826205"/>
                </a:cubicBezTo>
                <a:cubicBezTo>
                  <a:pt x="1543335" y="667138"/>
                  <a:pt x="1466754" y="492354"/>
                  <a:pt x="1344358" y="401485"/>
                </a:cubicBezTo>
                <a:cubicBezTo>
                  <a:pt x="1147952" y="255753"/>
                  <a:pt x="990790" y="442443"/>
                  <a:pt x="709993" y="321190"/>
                </a:cubicBezTo>
                <a:cubicBezTo>
                  <a:pt x="454627" y="210985"/>
                  <a:pt x="395953" y="-24663"/>
                  <a:pt x="221836" y="2102"/>
                </a:cubicBezTo>
                <a:cubicBezTo>
                  <a:pt x="124110" y="17152"/>
                  <a:pt x="65245" y="103162"/>
                  <a:pt x="55244" y="117926"/>
                </a:cubicBezTo>
                <a:cubicBezTo>
                  <a:pt x="-83630" y="320713"/>
                  <a:pt x="57530" y="704666"/>
                  <a:pt x="276510" y="923836"/>
                </a:cubicBezTo>
                <a:close/>
              </a:path>
            </a:pathLst>
          </a:custGeom>
          <a:solidFill>
            <a:srgbClr val="3333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弧形 3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AECFE9E7-E88C-4A54-AC4A-4BD2D07A23E2}"/>
              </a:ext>
            </a:extLst>
          </p:cNvPr>
          <p:cNvSpPr/>
          <p:nvPr/>
        </p:nvSpPr>
        <p:spPr>
          <a:xfrm rot="5400000">
            <a:off x="7369970" y="3429000"/>
            <a:ext cx="2541387" cy="2541387"/>
          </a:xfrm>
          <a:prstGeom prst="arc">
            <a:avLst>
              <a:gd name="adj1" fmla="val 573096"/>
              <a:gd name="adj2" fmla="val 3049524"/>
            </a:avLst>
          </a:prstGeom>
          <a:ln w="635000" cap="rnd">
            <a:solidFill>
              <a:srgbClr val="3333C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图形 5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54EF06B4-1C75-44BB-929E-A6008BDF5A5E}"/>
              </a:ext>
            </a:extLst>
          </p:cNvPr>
          <p:cNvSpPr/>
          <p:nvPr/>
        </p:nvSpPr>
        <p:spPr>
          <a:xfrm rot="7953943">
            <a:off x="-1599998" y="5006205"/>
            <a:ext cx="5822644" cy="4614059"/>
          </a:xfrm>
          <a:custGeom>
            <a:avLst/>
            <a:gdLst>
              <a:gd name="connsiteX0" fmla="*/ 276510 w 1519787"/>
              <a:gd name="connsiteY0" fmla="*/ 923836 h 1204330"/>
              <a:gd name="connsiteX1" fmla="*/ 1321307 w 1519787"/>
              <a:gd name="connsiteY1" fmla="*/ 1101382 h 1204330"/>
              <a:gd name="connsiteX2" fmla="*/ 1513236 w 1519787"/>
              <a:gd name="connsiteY2" fmla="*/ 826205 h 1204330"/>
              <a:gd name="connsiteX3" fmla="*/ 1344358 w 1519787"/>
              <a:gd name="connsiteY3" fmla="*/ 401485 h 1204330"/>
              <a:gd name="connsiteX4" fmla="*/ 709993 w 1519787"/>
              <a:gd name="connsiteY4" fmla="*/ 321190 h 1204330"/>
              <a:gd name="connsiteX5" fmla="*/ 221836 w 1519787"/>
              <a:gd name="connsiteY5" fmla="*/ 2102 h 1204330"/>
              <a:gd name="connsiteX6" fmla="*/ 55244 w 1519787"/>
              <a:gd name="connsiteY6" fmla="*/ 117926 h 1204330"/>
              <a:gd name="connsiteX7" fmla="*/ 276510 w 1519787"/>
              <a:gd name="connsiteY7" fmla="*/ 923836 h 120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87" h="1204330">
                <a:moveTo>
                  <a:pt x="276510" y="923836"/>
                </a:moveTo>
                <a:cubicBezTo>
                  <a:pt x="556831" y="1204633"/>
                  <a:pt x="1044130" y="1294740"/>
                  <a:pt x="1321307" y="1101382"/>
                </a:cubicBezTo>
                <a:cubicBezTo>
                  <a:pt x="1349787" y="1081475"/>
                  <a:pt x="1482375" y="988987"/>
                  <a:pt x="1513236" y="826205"/>
                </a:cubicBezTo>
                <a:cubicBezTo>
                  <a:pt x="1543335" y="667138"/>
                  <a:pt x="1466754" y="492354"/>
                  <a:pt x="1344358" y="401485"/>
                </a:cubicBezTo>
                <a:cubicBezTo>
                  <a:pt x="1147952" y="255753"/>
                  <a:pt x="990790" y="442443"/>
                  <a:pt x="709993" y="321190"/>
                </a:cubicBezTo>
                <a:cubicBezTo>
                  <a:pt x="454627" y="210985"/>
                  <a:pt x="395953" y="-24663"/>
                  <a:pt x="221836" y="2102"/>
                </a:cubicBezTo>
                <a:cubicBezTo>
                  <a:pt x="124110" y="17152"/>
                  <a:pt x="65245" y="103162"/>
                  <a:pt x="55244" y="117926"/>
                </a:cubicBezTo>
                <a:cubicBezTo>
                  <a:pt x="-83630" y="320713"/>
                  <a:pt x="57530" y="704666"/>
                  <a:pt x="276510" y="923836"/>
                </a:cubicBezTo>
                <a:close/>
              </a:path>
            </a:pathLst>
          </a:custGeom>
          <a:solidFill>
            <a:srgbClr val="3333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图形 5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9B4688DF-2A72-4476-AD71-42C64F596F13}"/>
              </a:ext>
            </a:extLst>
          </p:cNvPr>
          <p:cNvSpPr/>
          <p:nvPr/>
        </p:nvSpPr>
        <p:spPr>
          <a:xfrm rot="7922106">
            <a:off x="-2076289" y="4352742"/>
            <a:ext cx="4390923" cy="3479513"/>
          </a:xfrm>
          <a:custGeom>
            <a:avLst/>
            <a:gdLst>
              <a:gd name="connsiteX0" fmla="*/ 276510 w 1519787"/>
              <a:gd name="connsiteY0" fmla="*/ 923836 h 1204330"/>
              <a:gd name="connsiteX1" fmla="*/ 1321307 w 1519787"/>
              <a:gd name="connsiteY1" fmla="*/ 1101382 h 1204330"/>
              <a:gd name="connsiteX2" fmla="*/ 1513236 w 1519787"/>
              <a:gd name="connsiteY2" fmla="*/ 826205 h 1204330"/>
              <a:gd name="connsiteX3" fmla="*/ 1344358 w 1519787"/>
              <a:gd name="connsiteY3" fmla="*/ 401485 h 1204330"/>
              <a:gd name="connsiteX4" fmla="*/ 709993 w 1519787"/>
              <a:gd name="connsiteY4" fmla="*/ 321190 h 1204330"/>
              <a:gd name="connsiteX5" fmla="*/ 221836 w 1519787"/>
              <a:gd name="connsiteY5" fmla="*/ 2102 h 1204330"/>
              <a:gd name="connsiteX6" fmla="*/ 55244 w 1519787"/>
              <a:gd name="connsiteY6" fmla="*/ 117926 h 1204330"/>
              <a:gd name="connsiteX7" fmla="*/ 276510 w 1519787"/>
              <a:gd name="connsiteY7" fmla="*/ 923836 h 120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87" h="1204330">
                <a:moveTo>
                  <a:pt x="276510" y="923836"/>
                </a:moveTo>
                <a:cubicBezTo>
                  <a:pt x="556831" y="1204633"/>
                  <a:pt x="1044130" y="1294740"/>
                  <a:pt x="1321307" y="1101382"/>
                </a:cubicBezTo>
                <a:cubicBezTo>
                  <a:pt x="1349787" y="1081475"/>
                  <a:pt x="1482375" y="988987"/>
                  <a:pt x="1513236" y="826205"/>
                </a:cubicBezTo>
                <a:cubicBezTo>
                  <a:pt x="1543335" y="667138"/>
                  <a:pt x="1466754" y="492354"/>
                  <a:pt x="1344358" y="401485"/>
                </a:cubicBezTo>
                <a:cubicBezTo>
                  <a:pt x="1147952" y="255753"/>
                  <a:pt x="990790" y="442443"/>
                  <a:pt x="709993" y="321190"/>
                </a:cubicBezTo>
                <a:cubicBezTo>
                  <a:pt x="454627" y="210985"/>
                  <a:pt x="395953" y="-24663"/>
                  <a:pt x="221836" y="2102"/>
                </a:cubicBezTo>
                <a:cubicBezTo>
                  <a:pt x="124110" y="17152"/>
                  <a:pt x="65245" y="103162"/>
                  <a:pt x="55244" y="117926"/>
                </a:cubicBezTo>
                <a:cubicBezTo>
                  <a:pt x="-83630" y="320713"/>
                  <a:pt x="57530" y="704666"/>
                  <a:pt x="276510" y="923836"/>
                </a:cubicBezTo>
                <a:close/>
              </a:path>
            </a:pathLst>
          </a:custGeom>
          <a:gradFill>
            <a:gsLst>
              <a:gs pos="0">
                <a:srgbClr val="99FF66"/>
              </a:gs>
              <a:gs pos="100000">
                <a:srgbClr val="00B0F0"/>
              </a:gs>
            </a:gsLst>
            <a:path path="circle">
              <a:fillToRect t="100000" r="100000"/>
            </a:path>
          </a:gradFill>
          <a:ln>
            <a:noFill/>
          </a:ln>
          <a:effectLst>
            <a:outerShdw blurRad="596900" dist="1524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任意多边形: 形状 34"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72C33820-E7CD-419E-A124-D80742B88C7D}"/>
              </a:ext>
            </a:extLst>
          </p:cNvPr>
          <p:cNvSpPr/>
          <p:nvPr/>
        </p:nvSpPr>
        <p:spPr>
          <a:xfrm rot="1236178">
            <a:off x="-6123531" y="3155709"/>
            <a:ext cx="6717241" cy="7404581"/>
          </a:xfrm>
          <a:custGeom>
            <a:avLst/>
            <a:gdLst>
              <a:gd name="connsiteX0" fmla="*/ 1117802 w 2122710"/>
              <a:gd name="connsiteY0" fmla="*/ 722354 h 2165409"/>
              <a:gd name="connsiteX1" fmla="*/ 365327 w 2122710"/>
              <a:gd name="connsiteY1" fmla="*/ 374691 h 2165409"/>
              <a:gd name="connsiteX2" fmla="*/ 3377 w 2122710"/>
              <a:gd name="connsiteY2" fmla="*/ 741404 h 2165409"/>
              <a:gd name="connsiteX3" fmla="*/ 560590 w 2122710"/>
              <a:gd name="connsiteY3" fmla="*/ 1155741 h 2165409"/>
              <a:gd name="connsiteX4" fmla="*/ 136727 w 2122710"/>
              <a:gd name="connsiteY4" fmla="*/ 1770104 h 2165409"/>
              <a:gd name="connsiteX5" fmla="*/ 670127 w 2122710"/>
              <a:gd name="connsiteY5" fmla="*/ 2165391 h 2165409"/>
              <a:gd name="connsiteX6" fmla="*/ 1108277 w 2122710"/>
              <a:gd name="connsiteY6" fmla="*/ 1755816 h 2165409"/>
              <a:gd name="connsiteX7" fmla="*/ 1817890 w 2122710"/>
              <a:gd name="connsiteY7" fmla="*/ 1955841 h 2165409"/>
              <a:gd name="connsiteX8" fmla="*/ 1946477 w 2122710"/>
              <a:gd name="connsiteY8" fmla="*/ 1508166 h 2165409"/>
              <a:gd name="connsiteX9" fmla="*/ 1575002 w 2122710"/>
              <a:gd name="connsiteY9" fmla="*/ 1189079 h 2165409"/>
              <a:gd name="connsiteX10" fmla="*/ 2122690 w 2122710"/>
              <a:gd name="connsiteY10" fmla="*/ 260391 h 2165409"/>
              <a:gd name="connsiteX11" fmla="*/ 1594052 w 2122710"/>
              <a:gd name="connsiteY11" fmla="*/ 22266 h 2165409"/>
              <a:gd name="connsiteX12" fmla="*/ 1117802 w 2122710"/>
              <a:gd name="connsiteY12" fmla="*/ 722354 h 2165409"/>
              <a:gd name="connsiteX0" fmla="*/ 1012804 w 2122488"/>
              <a:gd name="connsiteY0" fmla="*/ 531263 h 2155293"/>
              <a:gd name="connsiteX1" fmla="*/ 365104 w 2122488"/>
              <a:gd name="connsiteY1" fmla="*/ 364575 h 2155293"/>
              <a:gd name="connsiteX2" fmla="*/ 3154 w 2122488"/>
              <a:gd name="connsiteY2" fmla="*/ 731288 h 2155293"/>
              <a:gd name="connsiteX3" fmla="*/ 560367 w 2122488"/>
              <a:gd name="connsiteY3" fmla="*/ 1145625 h 2155293"/>
              <a:gd name="connsiteX4" fmla="*/ 136504 w 2122488"/>
              <a:gd name="connsiteY4" fmla="*/ 1759988 h 2155293"/>
              <a:gd name="connsiteX5" fmla="*/ 669904 w 2122488"/>
              <a:gd name="connsiteY5" fmla="*/ 2155275 h 2155293"/>
              <a:gd name="connsiteX6" fmla="*/ 1108054 w 2122488"/>
              <a:gd name="connsiteY6" fmla="*/ 1745700 h 2155293"/>
              <a:gd name="connsiteX7" fmla="*/ 1817667 w 2122488"/>
              <a:gd name="connsiteY7" fmla="*/ 1945725 h 2155293"/>
              <a:gd name="connsiteX8" fmla="*/ 1946254 w 2122488"/>
              <a:gd name="connsiteY8" fmla="*/ 1498050 h 2155293"/>
              <a:gd name="connsiteX9" fmla="*/ 1574779 w 2122488"/>
              <a:gd name="connsiteY9" fmla="*/ 1178963 h 2155293"/>
              <a:gd name="connsiteX10" fmla="*/ 2122467 w 2122488"/>
              <a:gd name="connsiteY10" fmla="*/ 250275 h 2155293"/>
              <a:gd name="connsiteX11" fmla="*/ 1593829 w 2122488"/>
              <a:gd name="connsiteY11" fmla="*/ 12150 h 2155293"/>
              <a:gd name="connsiteX12" fmla="*/ 1012804 w 2122488"/>
              <a:gd name="connsiteY12" fmla="*/ 531263 h 2155293"/>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574779 w 2122488"/>
              <a:gd name="connsiteY9" fmla="*/ 1178963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722416 w 2122488"/>
              <a:gd name="connsiteY9" fmla="*/ 955125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09656 w 2119340"/>
              <a:gd name="connsiteY0" fmla="*/ 531263 h 2155619"/>
              <a:gd name="connsiteX1" fmla="*/ 361956 w 2119340"/>
              <a:gd name="connsiteY1" fmla="*/ 364575 h 2155619"/>
              <a:gd name="connsiteX2" fmla="*/ 6 w 2119340"/>
              <a:gd name="connsiteY2" fmla="*/ 731288 h 2155619"/>
              <a:gd name="connsiteX3" fmla="*/ 352432 w 2119340"/>
              <a:gd name="connsiteY3" fmla="*/ 1164675 h 2155619"/>
              <a:gd name="connsiteX4" fmla="*/ 133356 w 2119340"/>
              <a:gd name="connsiteY4" fmla="*/ 1759988 h 2155619"/>
              <a:gd name="connsiteX5" fmla="*/ 666756 w 2119340"/>
              <a:gd name="connsiteY5" fmla="*/ 2155275 h 2155619"/>
              <a:gd name="connsiteX6" fmla="*/ 1109669 w 2119340"/>
              <a:gd name="connsiteY6" fmla="*/ 1831425 h 2155619"/>
              <a:gd name="connsiteX7" fmla="*/ 1814519 w 2119340"/>
              <a:gd name="connsiteY7" fmla="*/ 1945725 h 2155619"/>
              <a:gd name="connsiteX8" fmla="*/ 1943106 w 2119340"/>
              <a:gd name="connsiteY8" fmla="*/ 1498050 h 2155619"/>
              <a:gd name="connsiteX9" fmla="*/ 1719268 w 2119340"/>
              <a:gd name="connsiteY9" fmla="*/ 955125 h 2155619"/>
              <a:gd name="connsiteX10" fmla="*/ 2119319 w 2119340"/>
              <a:gd name="connsiteY10" fmla="*/ 250275 h 2155619"/>
              <a:gd name="connsiteX11" fmla="*/ 1590681 w 2119340"/>
              <a:gd name="connsiteY11" fmla="*/ 12150 h 2155619"/>
              <a:gd name="connsiteX12" fmla="*/ 1009656 w 2119340"/>
              <a:gd name="connsiteY12" fmla="*/ 531263 h 2155619"/>
              <a:gd name="connsiteX0" fmla="*/ 909645 w 2019329"/>
              <a:gd name="connsiteY0" fmla="*/ 531263 h 2155619"/>
              <a:gd name="connsiteX1" fmla="*/ 261945 w 2019329"/>
              <a:gd name="connsiteY1" fmla="*/ 364575 h 2155619"/>
              <a:gd name="connsiteX2" fmla="*/ 8 w 2019329"/>
              <a:gd name="connsiteY2" fmla="*/ 636038 h 2155619"/>
              <a:gd name="connsiteX3" fmla="*/ 252421 w 2019329"/>
              <a:gd name="connsiteY3" fmla="*/ 1164675 h 2155619"/>
              <a:gd name="connsiteX4" fmla="*/ 33345 w 2019329"/>
              <a:gd name="connsiteY4" fmla="*/ 1759988 h 2155619"/>
              <a:gd name="connsiteX5" fmla="*/ 566745 w 2019329"/>
              <a:gd name="connsiteY5" fmla="*/ 2155275 h 2155619"/>
              <a:gd name="connsiteX6" fmla="*/ 1009658 w 2019329"/>
              <a:gd name="connsiteY6" fmla="*/ 1831425 h 2155619"/>
              <a:gd name="connsiteX7" fmla="*/ 1714508 w 2019329"/>
              <a:gd name="connsiteY7" fmla="*/ 1945725 h 2155619"/>
              <a:gd name="connsiteX8" fmla="*/ 1843095 w 2019329"/>
              <a:gd name="connsiteY8" fmla="*/ 1498050 h 2155619"/>
              <a:gd name="connsiteX9" fmla="*/ 1619257 w 2019329"/>
              <a:gd name="connsiteY9" fmla="*/ 955125 h 2155619"/>
              <a:gd name="connsiteX10" fmla="*/ 2019308 w 2019329"/>
              <a:gd name="connsiteY10" fmla="*/ 250275 h 2155619"/>
              <a:gd name="connsiteX11" fmla="*/ 1490670 w 2019329"/>
              <a:gd name="connsiteY11" fmla="*/ 12150 h 2155619"/>
              <a:gd name="connsiteX12" fmla="*/ 909645 w 2019329"/>
              <a:gd name="connsiteY12" fmla="*/ 531263 h 2155619"/>
              <a:gd name="connsiteX0" fmla="*/ 910202 w 2019886"/>
              <a:gd name="connsiteY0" fmla="*/ 531263 h 2155619"/>
              <a:gd name="connsiteX1" fmla="*/ 338702 w 2019886"/>
              <a:gd name="connsiteY1" fmla="*/ 331237 h 2155619"/>
              <a:gd name="connsiteX2" fmla="*/ 565 w 2019886"/>
              <a:gd name="connsiteY2" fmla="*/ 636038 h 2155619"/>
              <a:gd name="connsiteX3" fmla="*/ 252978 w 2019886"/>
              <a:gd name="connsiteY3" fmla="*/ 1164675 h 2155619"/>
              <a:gd name="connsiteX4" fmla="*/ 33902 w 2019886"/>
              <a:gd name="connsiteY4" fmla="*/ 1759988 h 2155619"/>
              <a:gd name="connsiteX5" fmla="*/ 567302 w 2019886"/>
              <a:gd name="connsiteY5" fmla="*/ 2155275 h 2155619"/>
              <a:gd name="connsiteX6" fmla="*/ 1010215 w 2019886"/>
              <a:gd name="connsiteY6" fmla="*/ 1831425 h 2155619"/>
              <a:gd name="connsiteX7" fmla="*/ 1715065 w 2019886"/>
              <a:gd name="connsiteY7" fmla="*/ 1945725 h 2155619"/>
              <a:gd name="connsiteX8" fmla="*/ 1843652 w 2019886"/>
              <a:gd name="connsiteY8" fmla="*/ 1498050 h 2155619"/>
              <a:gd name="connsiteX9" fmla="*/ 1619814 w 2019886"/>
              <a:gd name="connsiteY9" fmla="*/ 955125 h 2155619"/>
              <a:gd name="connsiteX10" fmla="*/ 2019865 w 2019886"/>
              <a:gd name="connsiteY10" fmla="*/ 250275 h 2155619"/>
              <a:gd name="connsiteX11" fmla="*/ 1491227 w 2019886"/>
              <a:gd name="connsiteY11" fmla="*/ 12150 h 2155619"/>
              <a:gd name="connsiteX12" fmla="*/ 910202 w 2019886"/>
              <a:gd name="connsiteY12" fmla="*/ 531263 h 2155619"/>
              <a:gd name="connsiteX0" fmla="*/ 915914 w 2025598"/>
              <a:gd name="connsiteY0" fmla="*/ 531263 h 2155619"/>
              <a:gd name="connsiteX1" fmla="*/ 344414 w 2025598"/>
              <a:gd name="connsiteY1" fmla="*/ 331237 h 2155619"/>
              <a:gd name="connsiteX2" fmla="*/ 6277 w 2025598"/>
              <a:gd name="connsiteY2" fmla="*/ 636038 h 2155619"/>
              <a:gd name="connsiteX3" fmla="*/ 258690 w 2025598"/>
              <a:gd name="connsiteY3" fmla="*/ 1164675 h 2155619"/>
              <a:gd name="connsiteX4" fmla="*/ 39614 w 2025598"/>
              <a:gd name="connsiteY4" fmla="*/ 1759988 h 2155619"/>
              <a:gd name="connsiteX5" fmla="*/ 573014 w 2025598"/>
              <a:gd name="connsiteY5" fmla="*/ 2155275 h 2155619"/>
              <a:gd name="connsiteX6" fmla="*/ 1015927 w 2025598"/>
              <a:gd name="connsiteY6" fmla="*/ 1831425 h 2155619"/>
              <a:gd name="connsiteX7" fmla="*/ 1720777 w 2025598"/>
              <a:gd name="connsiteY7" fmla="*/ 1945725 h 2155619"/>
              <a:gd name="connsiteX8" fmla="*/ 1849364 w 2025598"/>
              <a:gd name="connsiteY8" fmla="*/ 1498050 h 2155619"/>
              <a:gd name="connsiteX9" fmla="*/ 1625526 w 2025598"/>
              <a:gd name="connsiteY9" fmla="*/ 955125 h 2155619"/>
              <a:gd name="connsiteX10" fmla="*/ 2025577 w 2025598"/>
              <a:gd name="connsiteY10" fmla="*/ 250275 h 2155619"/>
              <a:gd name="connsiteX11" fmla="*/ 1496939 w 2025598"/>
              <a:gd name="connsiteY11" fmla="*/ 12150 h 2155619"/>
              <a:gd name="connsiteX12" fmla="*/ 915914 w 2025598"/>
              <a:gd name="connsiteY12" fmla="*/ 531263 h 2155619"/>
              <a:gd name="connsiteX0" fmla="*/ 916130 w 2025814"/>
              <a:gd name="connsiteY0" fmla="*/ 531263 h 2155619"/>
              <a:gd name="connsiteX1" fmla="*/ 344630 w 2025814"/>
              <a:gd name="connsiteY1" fmla="*/ 331237 h 2155619"/>
              <a:gd name="connsiteX2" fmla="*/ 6493 w 2025814"/>
              <a:gd name="connsiteY2" fmla="*/ 636038 h 2155619"/>
              <a:gd name="connsiteX3" fmla="*/ 258906 w 2025814"/>
              <a:gd name="connsiteY3" fmla="*/ 1164675 h 2155619"/>
              <a:gd name="connsiteX4" fmla="*/ 39830 w 2025814"/>
              <a:gd name="connsiteY4" fmla="*/ 1759988 h 2155619"/>
              <a:gd name="connsiteX5" fmla="*/ 573230 w 2025814"/>
              <a:gd name="connsiteY5" fmla="*/ 2155275 h 2155619"/>
              <a:gd name="connsiteX6" fmla="*/ 1016143 w 2025814"/>
              <a:gd name="connsiteY6" fmla="*/ 1831425 h 2155619"/>
              <a:gd name="connsiteX7" fmla="*/ 1720993 w 2025814"/>
              <a:gd name="connsiteY7" fmla="*/ 1945725 h 2155619"/>
              <a:gd name="connsiteX8" fmla="*/ 1849580 w 2025814"/>
              <a:gd name="connsiteY8" fmla="*/ 1498050 h 2155619"/>
              <a:gd name="connsiteX9" fmla="*/ 1625742 w 2025814"/>
              <a:gd name="connsiteY9" fmla="*/ 955125 h 2155619"/>
              <a:gd name="connsiteX10" fmla="*/ 2025793 w 2025814"/>
              <a:gd name="connsiteY10" fmla="*/ 250275 h 2155619"/>
              <a:gd name="connsiteX11" fmla="*/ 1497155 w 2025814"/>
              <a:gd name="connsiteY11" fmla="*/ 12150 h 2155619"/>
              <a:gd name="connsiteX12" fmla="*/ 916130 w 2025814"/>
              <a:gd name="connsiteY12" fmla="*/ 531263 h 2155619"/>
              <a:gd name="connsiteX0" fmla="*/ 916130 w 2025814"/>
              <a:gd name="connsiteY0" fmla="*/ 575222 h 2199578"/>
              <a:gd name="connsiteX1" fmla="*/ 344630 w 2025814"/>
              <a:gd name="connsiteY1" fmla="*/ 375196 h 2199578"/>
              <a:gd name="connsiteX2" fmla="*/ 6493 w 2025814"/>
              <a:gd name="connsiteY2" fmla="*/ 679997 h 2199578"/>
              <a:gd name="connsiteX3" fmla="*/ 258906 w 2025814"/>
              <a:gd name="connsiteY3" fmla="*/ 1208634 h 2199578"/>
              <a:gd name="connsiteX4" fmla="*/ 39830 w 2025814"/>
              <a:gd name="connsiteY4" fmla="*/ 1803947 h 2199578"/>
              <a:gd name="connsiteX5" fmla="*/ 573230 w 2025814"/>
              <a:gd name="connsiteY5" fmla="*/ 2199234 h 2199578"/>
              <a:gd name="connsiteX6" fmla="*/ 1016143 w 2025814"/>
              <a:gd name="connsiteY6" fmla="*/ 1875384 h 2199578"/>
              <a:gd name="connsiteX7" fmla="*/ 1720993 w 2025814"/>
              <a:gd name="connsiteY7" fmla="*/ 1989684 h 2199578"/>
              <a:gd name="connsiteX8" fmla="*/ 1849580 w 2025814"/>
              <a:gd name="connsiteY8" fmla="*/ 1542009 h 2199578"/>
              <a:gd name="connsiteX9" fmla="*/ 1625742 w 2025814"/>
              <a:gd name="connsiteY9" fmla="*/ 999084 h 2199578"/>
              <a:gd name="connsiteX10" fmla="*/ 2025793 w 2025814"/>
              <a:gd name="connsiteY10" fmla="*/ 294234 h 2199578"/>
              <a:gd name="connsiteX11" fmla="*/ 1497155 w 2025814"/>
              <a:gd name="connsiteY11" fmla="*/ 56109 h 2199578"/>
              <a:gd name="connsiteX12" fmla="*/ 916130 w 2025814"/>
              <a:gd name="connsiteY12" fmla="*/ 575222 h 2199578"/>
              <a:gd name="connsiteX0" fmla="*/ 916130 w 2025821"/>
              <a:gd name="connsiteY0" fmla="*/ 624362 h 2248718"/>
              <a:gd name="connsiteX1" fmla="*/ 344630 w 2025821"/>
              <a:gd name="connsiteY1" fmla="*/ 424336 h 2248718"/>
              <a:gd name="connsiteX2" fmla="*/ 6493 w 2025821"/>
              <a:gd name="connsiteY2" fmla="*/ 729137 h 2248718"/>
              <a:gd name="connsiteX3" fmla="*/ 258906 w 2025821"/>
              <a:gd name="connsiteY3" fmla="*/ 1257774 h 2248718"/>
              <a:gd name="connsiteX4" fmla="*/ 39830 w 2025821"/>
              <a:gd name="connsiteY4" fmla="*/ 1853087 h 2248718"/>
              <a:gd name="connsiteX5" fmla="*/ 573230 w 2025821"/>
              <a:gd name="connsiteY5" fmla="*/ 2248374 h 2248718"/>
              <a:gd name="connsiteX6" fmla="*/ 1016143 w 2025821"/>
              <a:gd name="connsiteY6" fmla="*/ 1924524 h 2248718"/>
              <a:gd name="connsiteX7" fmla="*/ 1720993 w 2025821"/>
              <a:gd name="connsiteY7" fmla="*/ 2038824 h 2248718"/>
              <a:gd name="connsiteX8" fmla="*/ 1849580 w 2025821"/>
              <a:gd name="connsiteY8" fmla="*/ 1591149 h 2248718"/>
              <a:gd name="connsiteX9" fmla="*/ 1625742 w 2025821"/>
              <a:gd name="connsiteY9" fmla="*/ 1048224 h 2248718"/>
              <a:gd name="connsiteX10" fmla="*/ 2025793 w 2025821"/>
              <a:gd name="connsiteY10" fmla="*/ 343374 h 2248718"/>
              <a:gd name="connsiteX11" fmla="*/ 1497155 w 2025821"/>
              <a:gd name="connsiteY11" fmla="*/ 105249 h 2248718"/>
              <a:gd name="connsiteX12" fmla="*/ 916130 w 2025821"/>
              <a:gd name="connsiteY12" fmla="*/ 624362 h 2248718"/>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18"/>
              <a:gd name="connsiteX1" fmla="*/ 344630 w 2047724"/>
              <a:gd name="connsiteY1" fmla="*/ 430142 h 2254518"/>
              <a:gd name="connsiteX2" fmla="*/ 6493 w 2047724"/>
              <a:gd name="connsiteY2" fmla="*/ 734943 h 2254518"/>
              <a:gd name="connsiteX3" fmla="*/ 258906 w 2047724"/>
              <a:gd name="connsiteY3" fmla="*/ 1263580 h 2254518"/>
              <a:gd name="connsiteX4" fmla="*/ 39830 w 2047724"/>
              <a:gd name="connsiteY4" fmla="*/ 1858893 h 2254518"/>
              <a:gd name="connsiteX5" fmla="*/ 573230 w 2047724"/>
              <a:gd name="connsiteY5" fmla="*/ 2254180 h 2254518"/>
              <a:gd name="connsiteX6" fmla="*/ 1016143 w 2047724"/>
              <a:gd name="connsiteY6" fmla="*/ 1930330 h 2254518"/>
              <a:gd name="connsiteX7" fmla="*/ 1720993 w 2047724"/>
              <a:gd name="connsiteY7" fmla="*/ 2044630 h 2254518"/>
              <a:gd name="connsiteX8" fmla="*/ 1849580 w 2047724"/>
              <a:gd name="connsiteY8" fmla="*/ 1596955 h 2254518"/>
              <a:gd name="connsiteX9" fmla="*/ 1625742 w 2047724"/>
              <a:gd name="connsiteY9" fmla="*/ 1054030 h 2254518"/>
              <a:gd name="connsiteX10" fmla="*/ 2025793 w 2047724"/>
              <a:gd name="connsiteY10" fmla="*/ 349180 h 2254518"/>
              <a:gd name="connsiteX11" fmla="*/ 1497155 w 2047724"/>
              <a:gd name="connsiteY11" fmla="*/ 111055 h 2254518"/>
              <a:gd name="connsiteX12" fmla="*/ 916130 w 2047724"/>
              <a:gd name="connsiteY12" fmla="*/ 630168 h 2254518"/>
              <a:gd name="connsiteX0" fmla="*/ 916130 w 2047724"/>
              <a:gd name="connsiteY0" fmla="*/ 630168 h 2270640"/>
              <a:gd name="connsiteX1" fmla="*/ 344630 w 2047724"/>
              <a:gd name="connsiteY1" fmla="*/ 430142 h 2270640"/>
              <a:gd name="connsiteX2" fmla="*/ 6493 w 2047724"/>
              <a:gd name="connsiteY2" fmla="*/ 734943 h 2270640"/>
              <a:gd name="connsiteX3" fmla="*/ 258906 w 2047724"/>
              <a:gd name="connsiteY3" fmla="*/ 1263580 h 2270640"/>
              <a:gd name="connsiteX4" fmla="*/ 39830 w 2047724"/>
              <a:gd name="connsiteY4" fmla="*/ 1858893 h 2270640"/>
              <a:gd name="connsiteX5" fmla="*/ 573230 w 2047724"/>
              <a:gd name="connsiteY5" fmla="*/ 2254180 h 2270640"/>
              <a:gd name="connsiteX6" fmla="*/ 1016143 w 2047724"/>
              <a:gd name="connsiteY6" fmla="*/ 1930330 h 2270640"/>
              <a:gd name="connsiteX7" fmla="*/ 1720993 w 2047724"/>
              <a:gd name="connsiteY7" fmla="*/ 2044630 h 2270640"/>
              <a:gd name="connsiteX8" fmla="*/ 1849580 w 2047724"/>
              <a:gd name="connsiteY8" fmla="*/ 1596955 h 2270640"/>
              <a:gd name="connsiteX9" fmla="*/ 1625742 w 2047724"/>
              <a:gd name="connsiteY9" fmla="*/ 1054030 h 2270640"/>
              <a:gd name="connsiteX10" fmla="*/ 2025793 w 2047724"/>
              <a:gd name="connsiteY10" fmla="*/ 349180 h 2270640"/>
              <a:gd name="connsiteX11" fmla="*/ 1497155 w 2047724"/>
              <a:gd name="connsiteY11" fmla="*/ 111055 h 2270640"/>
              <a:gd name="connsiteX12" fmla="*/ 916130 w 2047724"/>
              <a:gd name="connsiteY12" fmla="*/ 630168 h 2270640"/>
              <a:gd name="connsiteX0" fmla="*/ 916130 w 2047724"/>
              <a:gd name="connsiteY0" fmla="*/ 630168 h 2271833"/>
              <a:gd name="connsiteX1" fmla="*/ 344630 w 2047724"/>
              <a:gd name="connsiteY1" fmla="*/ 430142 h 2271833"/>
              <a:gd name="connsiteX2" fmla="*/ 6493 w 2047724"/>
              <a:gd name="connsiteY2" fmla="*/ 734943 h 2271833"/>
              <a:gd name="connsiteX3" fmla="*/ 258906 w 2047724"/>
              <a:gd name="connsiteY3" fmla="*/ 1263580 h 2271833"/>
              <a:gd name="connsiteX4" fmla="*/ 39830 w 2047724"/>
              <a:gd name="connsiteY4" fmla="*/ 1858893 h 2271833"/>
              <a:gd name="connsiteX5" fmla="*/ 573230 w 2047724"/>
              <a:gd name="connsiteY5" fmla="*/ 2254180 h 2271833"/>
              <a:gd name="connsiteX6" fmla="*/ 1016143 w 2047724"/>
              <a:gd name="connsiteY6" fmla="*/ 1930330 h 2271833"/>
              <a:gd name="connsiteX7" fmla="*/ 1720993 w 2047724"/>
              <a:gd name="connsiteY7" fmla="*/ 2044630 h 2271833"/>
              <a:gd name="connsiteX8" fmla="*/ 1849580 w 2047724"/>
              <a:gd name="connsiteY8" fmla="*/ 1596955 h 2271833"/>
              <a:gd name="connsiteX9" fmla="*/ 1625742 w 2047724"/>
              <a:gd name="connsiteY9" fmla="*/ 1054030 h 2271833"/>
              <a:gd name="connsiteX10" fmla="*/ 2025793 w 2047724"/>
              <a:gd name="connsiteY10" fmla="*/ 349180 h 2271833"/>
              <a:gd name="connsiteX11" fmla="*/ 1497155 w 2047724"/>
              <a:gd name="connsiteY11" fmla="*/ 111055 h 2271833"/>
              <a:gd name="connsiteX12" fmla="*/ 916130 w 2047724"/>
              <a:gd name="connsiteY12" fmla="*/ 630168 h 2271833"/>
              <a:gd name="connsiteX0" fmla="*/ 929353 w 2060947"/>
              <a:gd name="connsiteY0" fmla="*/ 630168 h 2271833"/>
              <a:gd name="connsiteX1" fmla="*/ 357853 w 2060947"/>
              <a:gd name="connsiteY1" fmla="*/ 430142 h 2271833"/>
              <a:gd name="connsiteX2" fmla="*/ 19716 w 2060947"/>
              <a:gd name="connsiteY2" fmla="*/ 734943 h 2271833"/>
              <a:gd name="connsiteX3" fmla="*/ 272129 w 2060947"/>
              <a:gd name="connsiteY3" fmla="*/ 1263580 h 2271833"/>
              <a:gd name="connsiteX4" fmla="*/ 53053 w 2060947"/>
              <a:gd name="connsiteY4" fmla="*/ 1858893 h 2271833"/>
              <a:gd name="connsiteX5" fmla="*/ 586453 w 2060947"/>
              <a:gd name="connsiteY5" fmla="*/ 2254180 h 2271833"/>
              <a:gd name="connsiteX6" fmla="*/ 1029366 w 2060947"/>
              <a:gd name="connsiteY6" fmla="*/ 1930330 h 2271833"/>
              <a:gd name="connsiteX7" fmla="*/ 1734216 w 2060947"/>
              <a:gd name="connsiteY7" fmla="*/ 2044630 h 2271833"/>
              <a:gd name="connsiteX8" fmla="*/ 1862803 w 2060947"/>
              <a:gd name="connsiteY8" fmla="*/ 1596955 h 2271833"/>
              <a:gd name="connsiteX9" fmla="*/ 1638965 w 2060947"/>
              <a:gd name="connsiteY9" fmla="*/ 1054030 h 2271833"/>
              <a:gd name="connsiteX10" fmla="*/ 2039016 w 2060947"/>
              <a:gd name="connsiteY10" fmla="*/ 349180 h 2271833"/>
              <a:gd name="connsiteX11" fmla="*/ 1510378 w 2060947"/>
              <a:gd name="connsiteY11" fmla="*/ 111055 h 2271833"/>
              <a:gd name="connsiteX12" fmla="*/ 929353 w 2060947"/>
              <a:gd name="connsiteY12" fmla="*/ 630168 h 227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0947" h="2271833">
                <a:moveTo>
                  <a:pt x="929353" y="630168"/>
                </a:moveTo>
                <a:cubicBezTo>
                  <a:pt x="737266" y="683349"/>
                  <a:pt x="518984" y="503167"/>
                  <a:pt x="357853" y="430142"/>
                </a:cubicBezTo>
                <a:cubicBezTo>
                  <a:pt x="196722" y="357117"/>
                  <a:pt x="-75534" y="534124"/>
                  <a:pt x="19716" y="734943"/>
                </a:cubicBezTo>
                <a:cubicBezTo>
                  <a:pt x="114966" y="935762"/>
                  <a:pt x="266573" y="1076255"/>
                  <a:pt x="272129" y="1263580"/>
                </a:cubicBezTo>
                <a:cubicBezTo>
                  <a:pt x="277685" y="1450905"/>
                  <a:pt x="100679" y="1665218"/>
                  <a:pt x="53053" y="1858893"/>
                </a:cubicBezTo>
                <a:cubicBezTo>
                  <a:pt x="5427" y="2052568"/>
                  <a:pt x="304672" y="2347049"/>
                  <a:pt x="586453" y="2254180"/>
                </a:cubicBezTo>
                <a:cubicBezTo>
                  <a:pt x="868234" y="2161311"/>
                  <a:pt x="776159" y="1960492"/>
                  <a:pt x="1029366" y="1930330"/>
                </a:cubicBezTo>
                <a:cubicBezTo>
                  <a:pt x="1282573" y="1900168"/>
                  <a:pt x="1595310" y="2100192"/>
                  <a:pt x="1734216" y="2044630"/>
                </a:cubicBezTo>
                <a:cubicBezTo>
                  <a:pt x="1873122" y="1989068"/>
                  <a:pt x="1973928" y="1781105"/>
                  <a:pt x="1862803" y="1596955"/>
                </a:cubicBezTo>
                <a:cubicBezTo>
                  <a:pt x="1751678" y="1412805"/>
                  <a:pt x="1609596" y="1261992"/>
                  <a:pt x="1638965" y="1054030"/>
                </a:cubicBezTo>
                <a:cubicBezTo>
                  <a:pt x="1668334" y="846068"/>
                  <a:pt x="1921541" y="576987"/>
                  <a:pt x="2039016" y="349180"/>
                </a:cubicBezTo>
                <a:cubicBezTo>
                  <a:pt x="2156491" y="121373"/>
                  <a:pt x="1776285" y="-159613"/>
                  <a:pt x="1510378" y="111055"/>
                </a:cubicBezTo>
                <a:cubicBezTo>
                  <a:pt x="1244471" y="381723"/>
                  <a:pt x="1121440" y="576987"/>
                  <a:pt x="929353" y="630168"/>
                </a:cubicBezTo>
                <a:close/>
              </a:path>
            </a:pathLst>
          </a:cu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e7d195523061f1c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hidden="1">
            <a:extLst>
              <a:ext uri="{FF2B5EF4-FFF2-40B4-BE49-F238E27FC236}">
                <a16:creationId xmlns:a16="http://schemas.microsoft.com/office/drawing/2014/main" id="{1EC4AF5F-953B-419D-A9FA-D5881CF773BB}"/>
              </a:ext>
            </a:extLst>
          </p:cNvPr>
          <p:cNvSpPr txBox="1"/>
          <p:nvPr/>
        </p:nvSpPr>
        <p:spPr>
          <a:xfrm>
            <a:off x="-355600" y="1803400"/>
            <a:ext cx="262251" cy="1016000"/>
          </a:xfrm>
          <a:prstGeom prst="rect">
            <a:avLst/>
          </a:prstGeom>
          <a:noFill/>
        </p:spPr>
        <p:txBody>
          <a:bodyPr vert="wordArtVert" rtlCol="0">
            <a:spAutoFit/>
          </a:bodyPr>
          <a:lstStyle/>
          <a:p>
            <a:r>
              <a:rPr lang="en-US" altLang="zh-CN" sz="100"/>
              <a:t>e7d195523061f1c074694c8bbf98be7b1e4b015d796375963FD28840057458461C7CA0DAD340D15583DEDFC2E3241C4F392EF3A8B4D067B40CF4F149DD7E51F346B0CAB1BCCF6DB2480C67273C6C9E4C347DA5D03FEF991BD9A733084F39F4556C9E6BC00C2E283D798B165B6AEB0B19E833B99C46B1ADBE7E14D85AB94AD64A73E7FB08D7AE2C4B</a:t>
            </a:r>
            <a:endParaRPr lang="zh-CN" altLang="en-US" sz="100"/>
          </a:p>
        </p:txBody>
      </p:sp>
      <p:graphicFrame>
        <p:nvGraphicFramePr>
          <p:cNvPr id="3" name="Table 6">
            <a:extLst>
              <a:ext uri="{FF2B5EF4-FFF2-40B4-BE49-F238E27FC236}">
                <a16:creationId xmlns:a16="http://schemas.microsoft.com/office/drawing/2014/main" id="{BE90F86F-747B-FB6E-62F7-7CB15AA2A7C9}"/>
              </a:ext>
            </a:extLst>
          </p:cNvPr>
          <p:cNvGraphicFramePr>
            <a:graphicFrameLocks noGrp="1"/>
          </p:cNvGraphicFramePr>
          <p:nvPr>
            <p:extLst>
              <p:ext uri="{D42A27DB-BD31-4B8C-83A1-F6EECF244321}">
                <p14:modId xmlns:p14="http://schemas.microsoft.com/office/powerpoint/2010/main" val="3408669700"/>
              </p:ext>
            </p:extLst>
          </p:nvPr>
        </p:nvGraphicFramePr>
        <p:xfrm>
          <a:off x="119172" y="1664180"/>
          <a:ext cx="8046719" cy="2743200"/>
        </p:xfrm>
        <a:graphic>
          <a:graphicData uri="http://schemas.openxmlformats.org/drawingml/2006/table">
            <a:tbl>
              <a:tblPr firstRow="1" bandRow="1">
                <a:tableStyleId>{5C22544A-7EE6-4342-B048-85BDC9FD1C3A}</a:tableStyleId>
              </a:tblPr>
              <a:tblGrid>
                <a:gridCol w="769326">
                  <a:extLst>
                    <a:ext uri="{9D8B030D-6E8A-4147-A177-3AD203B41FA5}">
                      <a16:colId xmlns:a16="http://schemas.microsoft.com/office/drawing/2014/main" val="1099034400"/>
                    </a:ext>
                  </a:extLst>
                </a:gridCol>
                <a:gridCol w="1187625">
                  <a:extLst>
                    <a:ext uri="{9D8B030D-6E8A-4147-A177-3AD203B41FA5}">
                      <a16:colId xmlns:a16="http://schemas.microsoft.com/office/drawing/2014/main" val="2453796332"/>
                    </a:ext>
                  </a:extLst>
                </a:gridCol>
                <a:gridCol w="1227551">
                  <a:extLst>
                    <a:ext uri="{9D8B030D-6E8A-4147-A177-3AD203B41FA5}">
                      <a16:colId xmlns:a16="http://schemas.microsoft.com/office/drawing/2014/main" val="3266019958"/>
                    </a:ext>
                  </a:extLst>
                </a:gridCol>
                <a:gridCol w="1202498">
                  <a:extLst>
                    <a:ext uri="{9D8B030D-6E8A-4147-A177-3AD203B41FA5}">
                      <a16:colId xmlns:a16="http://schemas.microsoft.com/office/drawing/2014/main" val="3601098655"/>
                    </a:ext>
                  </a:extLst>
                </a:gridCol>
                <a:gridCol w="1154440">
                  <a:extLst>
                    <a:ext uri="{9D8B030D-6E8A-4147-A177-3AD203B41FA5}">
                      <a16:colId xmlns:a16="http://schemas.microsoft.com/office/drawing/2014/main" val="543840330"/>
                    </a:ext>
                  </a:extLst>
                </a:gridCol>
                <a:gridCol w="1290486">
                  <a:extLst>
                    <a:ext uri="{9D8B030D-6E8A-4147-A177-3AD203B41FA5}">
                      <a16:colId xmlns:a16="http://schemas.microsoft.com/office/drawing/2014/main" val="3760517285"/>
                    </a:ext>
                  </a:extLst>
                </a:gridCol>
                <a:gridCol w="1214793">
                  <a:extLst>
                    <a:ext uri="{9D8B030D-6E8A-4147-A177-3AD203B41FA5}">
                      <a16:colId xmlns:a16="http://schemas.microsoft.com/office/drawing/2014/main" val="862958240"/>
                    </a:ext>
                  </a:extLst>
                </a:gridCol>
              </a:tblGrid>
              <a:tr h="273179">
                <a:tc rowSpan="2">
                  <a:txBody>
                    <a:bodyPr/>
                    <a:lstStyle/>
                    <a:p>
                      <a:r>
                        <a:rPr lang="en-SG" sz="1400" dirty="0"/>
                        <a:t>Group</a:t>
                      </a:r>
                    </a:p>
                  </a:txBody>
                  <a:tcPr/>
                </a:tc>
                <a:tc gridSpan="3">
                  <a:txBody>
                    <a:bodyPr/>
                    <a:lstStyle/>
                    <a:p>
                      <a:pPr algn="ctr"/>
                      <a:r>
                        <a:rPr lang="en-SG" sz="1400" dirty="0"/>
                        <a:t>Day 1</a:t>
                      </a:r>
                    </a:p>
                  </a:txBody>
                  <a:tcPr/>
                </a:tc>
                <a:tc hMerge="1">
                  <a:txBody>
                    <a:bodyPr/>
                    <a:lstStyle/>
                    <a:p>
                      <a:endParaRPr lang="en-SG" dirty="0"/>
                    </a:p>
                  </a:txBody>
                  <a:tcPr/>
                </a:tc>
                <a:tc hMerge="1">
                  <a:txBody>
                    <a:bodyPr/>
                    <a:lstStyle/>
                    <a:p>
                      <a:endParaRPr lang="en-SG" dirty="0"/>
                    </a:p>
                  </a:txBody>
                  <a:tcPr/>
                </a:tc>
                <a:tc gridSpan="3">
                  <a:txBody>
                    <a:bodyPr/>
                    <a:lstStyle/>
                    <a:p>
                      <a:pPr algn="ctr"/>
                      <a:r>
                        <a:rPr lang="en-SG" sz="1400" dirty="0"/>
                        <a:t>Day 2</a:t>
                      </a:r>
                    </a:p>
                  </a:txBody>
                  <a:tcPr/>
                </a:tc>
                <a:tc hMerge="1">
                  <a:txBody>
                    <a:bodyPr/>
                    <a:lstStyle/>
                    <a:p>
                      <a:endParaRPr lang="en-SG" dirty="0"/>
                    </a:p>
                  </a:txBody>
                  <a:tcPr/>
                </a:tc>
                <a:tc hMerge="1">
                  <a:txBody>
                    <a:bodyPr/>
                    <a:lstStyle/>
                    <a:p>
                      <a:endParaRPr lang="en-SG" dirty="0"/>
                    </a:p>
                  </a:txBody>
                  <a:tcPr/>
                </a:tc>
                <a:extLst>
                  <a:ext uri="{0D108BD9-81ED-4DB2-BD59-A6C34878D82A}">
                    <a16:rowId xmlns:a16="http://schemas.microsoft.com/office/drawing/2014/main" val="957167539"/>
                  </a:ext>
                </a:extLst>
              </a:tr>
              <a:tr h="283553">
                <a:tc vMerge="1">
                  <a:txBody>
                    <a:bodyPr/>
                    <a:lstStyle/>
                    <a:p>
                      <a:endParaRPr lang="en-SG" dirty="0"/>
                    </a:p>
                  </a:txBody>
                  <a:tcPr/>
                </a:tc>
                <a:tc>
                  <a:txBody>
                    <a:bodyPr/>
                    <a:lstStyle/>
                    <a:p>
                      <a:pPr algn="ctr"/>
                      <a:r>
                        <a:rPr lang="en-SG" sz="1400" b="1" dirty="0"/>
                        <a:t>10:30-11:00</a:t>
                      </a:r>
                    </a:p>
                  </a:txBody>
                  <a:tcPr/>
                </a:tc>
                <a:tc>
                  <a:txBody>
                    <a:bodyPr/>
                    <a:lstStyle/>
                    <a:p>
                      <a:pPr algn="ctr"/>
                      <a:r>
                        <a:rPr lang="en-SG" sz="1400" b="1" dirty="0"/>
                        <a:t>11:00-11:30</a:t>
                      </a:r>
                    </a:p>
                  </a:txBody>
                  <a:tcPr/>
                </a:tc>
                <a:tc>
                  <a:txBody>
                    <a:bodyPr/>
                    <a:lstStyle/>
                    <a:p>
                      <a:pPr algn="ctr"/>
                      <a:r>
                        <a:rPr lang="en-SG" sz="1400" b="1" dirty="0"/>
                        <a:t>11:30-12:00</a:t>
                      </a:r>
                    </a:p>
                  </a:txBody>
                  <a:tcPr/>
                </a:tc>
                <a:tc>
                  <a:txBody>
                    <a:bodyPr/>
                    <a:lstStyle/>
                    <a:p>
                      <a:pPr algn="ctr"/>
                      <a:r>
                        <a:rPr lang="en-SG" sz="1400" b="1" dirty="0"/>
                        <a:t>10:30-11:00</a:t>
                      </a:r>
                    </a:p>
                  </a:txBody>
                  <a:tcPr/>
                </a:tc>
                <a:tc>
                  <a:txBody>
                    <a:bodyPr/>
                    <a:lstStyle/>
                    <a:p>
                      <a:pPr algn="ctr"/>
                      <a:r>
                        <a:rPr lang="en-SG" sz="1400" b="1" dirty="0"/>
                        <a:t>11:00-11:30</a:t>
                      </a:r>
                    </a:p>
                  </a:txBody>
                  <a:tcPr/>
                </a:tc>
                <a:tc>
                  <a:txBody>
                    <a:bodyPr/>
                    <a:lstStyle/>
                    <a:p>
                      <a:pPr algn="ctr"/>
                      <a:r>
                        <a:rPr lang="en-SG" sz="1400" b="1" dirty="0"/>
                        <a:t>11:30-12:00</a:t>
                      </a:r>
                    </a:p>
                  </a:txBody>
                  <a:tcPr/>
                </a:tc>
                <a:extLst>
                  <a:ext uri="{0D108BD9-81ED-4DB2-BD59-A6C34878D82A}">
                    <a16:rowId xmlns:a16="http://schemas.microsoft.com/office/drawing/2014/main" val="29288055"/>
                  </a:ext>
                </a:extLst>
              </a:tr>
              <a:tr h="273179">
                <a:tc>
                  <a:txBody>
                    <a:bodyPr/>
                    <a:lstStyle/>
                    <a:p>
                      <a:r>
                        <a:rPr lang="en-SG" sz="1400" dirty="0"/>
                        <a:t>1</a:t>
                      </a:r>
                    </a:p>
                  </a:txBody>
                  <a:tcPr/>
                </a:tc>
                <a:tc>
                  <a:txBody>
                    <a:bodyPr/>
                    <a:lstStyle/>
                    <a:p>
                      <a:pPr algn="ctr"/>
                      <a:r>
                        <a:rPr lang="en-SG" sz="1400" dirty="0"/>
                        <a:t>Mentor A</a:t>
                      </a:r>
                    </a:p>
                  </a:txBody>
                  <a:tcPr/>
                </a:tc>
                <a:tc>
                  <a:txBody>
                    <a:bodyPr/>
                    <a:lstStyle/>
                    <a:p>
                      <a:pPr algn="ctr"/>
                      <a:endParaRPr lang="en-SG" sz="1400" dirty="0"/>
                    </a:p>
                  </a:txBody>
                  <a:tcPr/>
                </a:tc>
                <a:tc>
                  <a:txBody>
                    <a:bodyPr/>
                    <a:lstStyle/>
                    <a:p>
                      <a:pPr algn="ctr"/>
                      <a:endParaRPr lang="en-SG" sz="1400" dirty="0"/>
                    </a:p>
                  </a:txBody>
                  <a:tcPr/>
                </a:tc>
                <a:tc>
                  <a:txBody>
                    <a:bodyPr/>
                    <a:lstStyle/>
                    <a:p>
                      <a:pPr algn="ctr"/>
                      <a:endParaRPr lang="en-SG" sz="1400"/>
                    </a:p>
                  </a:txBody>
                  <a:tcPr/>
                </a:tc>
                <a:tc>
                  <a:txBody>
                    <a:bodyPr/>
                    <a:lstStyle/>
                    <a:p>
                      <a:pPr algn="ctr"/>
                      <a:r>
                        <a:rPr lang="en-SG" sz="1400" dirty="0"/>
                        <a:t>Mentor C</a:t>
                      </a:r>
                    </a:p>
                  </a:txBody>
                  <a:tcPr/>
                </a:tc>
                <a:tc>
                  <a:txBody>
                    <a:bodyPr/>
                    <a:lstStyle/>
                    <a:p>
                      <a:pPr algn="ctr"/>
                      <a:endParaRPr lang="en-SG" sz="1400" dirty="0"/>
                    </a:p>
                  </a:txBody>
                  <a:tcPr/>
                </a:tc>
                <a:extLst>
                  <a:ext uri="{0D108BD9-81ED-4DB2-BD59-A6C34878D82A}">
                    <a16:rowId xmlns:a16="http://schemas.microsoft.com/office/drawing/2014/main" val="814445762"/>
                  </a:ext>
                </a:extLst>
              </a:tr>
              <a:tr h="273179">
                <a:tc>
                  <a:txBody>
                    <a:bodyPr/>
                    <a:lstStyle/>
                    <a:p>
                      <a:r>
                        <a:rPr lang="en-SG" sz="1400" dirty="0"/>
                        <a:t>2</a:t>
                      </a:r>
                    </a:p>
                  </a:txBody>
                  <a:tcPr/>
                </a:tc>
                <a:tc>
                  <a:txBody>
                    <a:bodyPr/>
                    <a:lstStyle/>
                    <a:p>
                      <a:pPr algn="ctr"/>
                      <a:r>
                        <a:rPr lang="en-SG" sz="1400" dirty="0"/>
                        <a:t>Mentor B</a:t>
                      </a:r>
                    </a:p>
                  </a:txBody>
                  <a:tcPr/>
                </a:tc>
                <a:tc>
                  <a:txBody>
                    <a:bodyPr/>
                    <a:lstStyle/>
                    <a:p>
                      <a:pPr algn="ctr"/>
                      <a:endParaRPr lang="en-SG" sz="1400" dirty="0"/>
                    </a:p>
                  </a:txBody>
                  <a:tcPr/>
                </a:tc>
                <a:tc>
                  <a:txBody>
                    <a:bodyPr/>
                    <a:lstStyle/>
                    <a:p>
                      <a:pPr algn="ctr"/>
                      <a:endParaRPr lang="en-SG" sz="1400" dirty="0"/>
                    </a:p>
                  </a:txBody>
                  <a:tcPr/>
                </a:tc>
                <a:tc>
                  <a:txBody>
                    <a:bodyPr/>
                    <a:lstStyle/>
                    <a:p>
                      <a:pPr algn="ctr"/>
                      <a:r>
                        <a:rPr lang="en-SG" sz="1400" dirty="0"/>
                        <a:t>Mentor C</a:t>
                      </a:r>
                    </a:p>
                  </a:txBody>
                  <a:tcPr/>
                </a:tc>
                <a:tc>
                  <a:txBody>
                    <a:bodyPr/>
                    <a:lstStyle/>
                    <a:p>
                      <a:pPr algn="ctr"/>
                      <a:endParaRPr lang="en-SG" sz="1400" dirty="0"/>
                    </a:p>
                  </a:txBody>
                  <a:tcPr/>
                </a:tc>
                <a:tc>
                  <a:txBody>
                    <a:bodyPr/>
                    <a:lstStyle/>
                    <a:p>
                      <a:pPr algn="ctr"/>
                      <a:endParaRPr lang="en-SG" sz="1400" dirty="0"/>
                    </a:p>
                  </a:txBody>
                  <a:tcPr/>
                </a:tc>
                <a:extLst>
                  <a:ext uri="{0D108BD9-81ED-4DB2-BD59-A6C34878D82A}">
                    <a16:rowId xmlns:a16="http://schemas.microsoft.com/office/drawing/2014/main" val="2500942070"/>
                  </a:ext>
                </a:extLst>
              </a:tr>
              <a:tr h="273179">
                <a:tc>
                  <a:txBody>
                    <a:bodyPr/>
                    <a:lstStyle/>
                    <a:p>
                      <a:r>
                        <a:rPr lang="en-SG" sz="1400" dirty="0"/>
                        <a:t>3</a:t>
                      </a:r>
                    </a:p>
                  </a:txBody>
                  <a:tcPr/>
                </a:tc>
                <a:tc>
                  <a:txBody>
                    <a:bodyPr/>
                    <a:lstStyle/>
                    <a:p>
                      <a:pPr algn="ctr"/>
                      <a:endParaRPr lang="en-SG" sz="1400" dirty="0"/>
                    </a:p>
                  </a:txBody>
                  <a:tcPr/>
                </a:tc>
                <a:tc>
                  <a:txBody>
                    <a:bodyPr/>
                    <a:lstStyle/>
                    <a:p>
                      <a:pPr algn="ctr"/>
                      <a:endParaRPr lang="en-SG" sz="1400" dirty="0"/>
                    </a:p>
                  </a:txBody>
                  <a:tcPr/>
                </a:tc>
                <a:tc>
                  <a:txBody>
                    <a:bodyPr/>
                    <a:lstStyle/>
                    <a:p>
                      <a:pPr algn="ctr"/>
                      <a:r>
                        <a:rPr lang="en-SG" sz="1400" dirty="0"/>
                        <a:t>Mentor A</a:t>
                      </a:r>
                    </a:p>
                  </a:txBody>
                  <a:tcPr/>
                </a:tc>
                <a:tc>
                  <a:txBody>
                    <a:bodyPr/>
                    <a:lstStyle/>
                    <a:p>
                      <a:pPr algn="ctr"/>
                      <a:endParaRPr lang="en-SG" sz="1400"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SG" sz="1400" dirty="0"/>
                        <a:t>Mentor B</a:t>
                      </a:r>
                    </a:p>
                  </a:txBody>
                  <a:tcPr/>
                </a:tc>
                <a:tc>
                  <a:txBody>
                    <a:bodyPr/>
                    <a:lstStyle/>
                    <a:p>
                      <a:pPr algn="ctr"/>
                      <a:endParaRPr lang="en-SG" sz="1400" dirty="0"/>
                    </a:p>
                  </a:txBody>
                  <a:tcPr/>
                </a:tc>
                <a:extLst>
                  <a:ext uri="{0D108BD9-81ED-4DB2-BD59-A6C34878D82A}">
                    <a16:rowId xmlns:a16="http://schemas.microsoft.com/office/drawing/2014/main" val="733874680"/>
                  </a:ext>
                </a:extLst>
              </a:tr>
              <a:tr h="273179">
                <a:tc>
                  <a:txBody>
                    <a:bodyPr/>
                    <a:lstStyle/>
                    <a:p>
                      <a:r>
                        <a:rPr lang="en-SG" sz="1400" dirty="0"/>
                        <a:t>4</a:t>
                      </a:r>
                    </a:p>
                  </a:txBody>
                  <a:tcPr/>
                </a:tc>
                <a:tc>
                  <a:txBody>
                    <a:bodyPr/>
                    <a:lstStyle/>
                    <a:p>
                      <a:pPr algn="ctr"/>
                      <a:endParaRPr lang="en-SG" sz="1400"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SG" sz="1400" dirty="0"/>
                        <a:t>Mentor B</a:t>
                      </a:r>
                    </a:p>
                  </a:txBody>
                  <a:tcPr/>
                </a:tc>
                <a:tc>
                  <a:txBody>
                    <a:bodyPr/>
                    <a:lstStyle/>
                    <a:p>
                      <a:pPr algn="ctr"/>
                      <a:endParaRPr lang="en-SG" sz="1400" dirty="0"/>
                    </a:p>
                  </a:txBody>
                  <a:tcPr/>
                </a:tc>
                <a:tc>
                  <a:txBody>
                    <a:bodyPr/>
                    <a:lstStyle/>
                    <a:p>
                      <a:pPr algn="ctr"/>
                      <a:endParaRPr lang="en-SG" sz="1400"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SG" sz="1400" dirty="0"/>
                        <a:t>Mentor D</a:t>
                      </a:r>
                    </a:p>
                  </a:txBody>
                  <a:tcPr/>
                </a:tc>
                <a:tc>
                  <a:txBody>
                    <a:bodyPr/>
                    <a:lstStyle/>
                    <a:p>
                      <a:pPr algn="ctr"/>
                      <a:endParaRPr lang="en-SG" sz="1400" dirty="0"/>
                    </a:p>
                  </a:txBody>
                  <a:tcPr/>
                </a:tc>
                <a:extLst>
                  <a:ext uri="{0D108BD9-81ED-4DB2-BD59-A6C34878D82A}">
                    <a16:rowId xmlns:a16="http://schemas.microsoft.com/office/drawing/2014/main" val="1341572699"/>
                  </a:ext>
                </a:extLst>
              </a:tr>
              <a:tr h="273179">
                <a:tc>
                  <a:txBody>
                    <a:bodyPr/>
                    <a:lstStyle/>
                    <a:p>
                      <a:r>
                        <a:rPr lang="en-SG" sz="1400" dirty="0"/>
                        <a:t>5</a:t>
                      </a:r>
                    </a:p>
                  </a:txBody>
                  <a:tcPr/>
                </a:tc>
                <a:tc>
                  <a:txBody>
                    <a:bodyPr/>
                    <a:lstStyle/>
                    <a:p>
                      <a:pPr algn="ctr"/>
                      <a:endParaRPr lang="en-SG" sz="1400" dirty="0"/>
                    </a:p>
                  </a:txBody>
                  <a:tcPr/>
                </a:tc>
                <a:tc>
                  <a:txBody>
                    <a:bodyPr/>
                    <a:lstStyle/>
                    <a:p>
                      <a:pPr algn="ctr"/>
                      <a:r>
                        <a:rPr lang="en-SG" sz="1400" dirty="0"/>
                        <a:t>Mentor A</a:t>
                      </a:r>
                    </a:p>
                  </a:txBody>
                  <a:tcPr/>
                </a:tc>
                <a:tc>
                  <a:txBody>
                    <a:bodyPr/>
                    <a:lstStyle/>
                    <a:p>
                      <a:pPr algn="ctr"/>
                      <a:endParaRPr lang="en-SG" sz="1400"/>
                    </a:p>
                  </a:txBody>
                  <a:tcPr/>
                </a:tc>
                <a:tc>
                  <a:txBody>
                    <a:bodyPr/>
                    <a:lstStyle/>
                    <a:p>
                      <a:pPr algn="ctr"/>
                      <a:endParaRPr lang="en-SG" sz="1400" dirty="0"/>
                    </a:p>
                  </a:txBody>
                  <a:tcPr/>
                </a:tc>
                <a:tc>
                  <a:txBody>
                    <a:bodyPr/>
                    <a:lstStyle/>
                    <a:p>
                      <a:pPr algn="ctr"/>
                      <a:endParaRPr lang="en-SG" sz="1400"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SG" sz="1400" dirty="0"/>
                        <a:t>Mentor D</a:t>
                      </a:r>
                    </a:p>
                  </a:txBody>
                  <a:tcPr/>
                </a:tc>
                <a:extLst>
                  <a:ext uri="{0D108BD9-81ED-4DB2-BD59-A6C34878D82A}">
                    <a16:rowId xmlns:a16="http://schemas.microsoft.com/office/drawing/2014/main" val="3143047697"/>
                  </a:ext>
                </a:extLst>
              </a:tr>
              <a:tr h="273179">
                <a:tc>
                  <a:txBody>
                    <a:bodyPr/>
                    <a:lstStyle/>
                    <a:p>
                      <a:r>
                        <a:rPr lang="en-SG" sz="1400" dirty="0"/>
                        <a:t>6</a:t>
                      </a:r>
                    </a:p>
                  </a:txBody>
                  <a:tcPr/>
                </a:tc>
                <a:tc>
                  <a:txBody>
                    <a:bodyPr/>
                    <a:lstStyle/>
                    <a:p>
                      <a:pPr algn="ctr"/>
                      <a:endParaRPr lang="en-SG" sz="1400" dirty="0"/>
                    </a:p>
                  </a:txBody>
                  <a:tcPr/>
                </a:tc>
                <a:tc>
                  <a:txBody>
                    <a:bodyPr/>
                    <a:lstStyle/>
                    <a:p>
                      <a:pPr algn="ctr"/>
                      <a:r>
                        <a:rPr lang="en-SG" sz="1400" dirty="0"/>
                        <a:t>Mentor C</a:t>
                      </a:r>
                    </a:p>
                  </a:txBody>
                  <a:tcPr/>
                </a:tc>
                <a:tc>
                  <a:txBody>
                    <a:bodyPr/>
                    <a:lstStyle/>
                    <a:p>
                      <a:pPr algn="ctr"/>
                      <a:endParaRPr lang="en-SG" sz="1400"/>
                    </a:p>
                  </a:txBody>
                  <a:tcPr/>
                </a:tc>
                <a:tc>
                  <a:txBody>
                    <a:bodyPr/>
                    <a:lstStyle/>
                    <a:p>
                      <a:pPr algn="ctr"/>
                      <a:endParaRPr lang="en-SG" sz="1400" dirty="0"/>
                    </a:p>
                  </a:txBody>
                  <a:tcPr/>
                </a:tc>
                <a:tc>
                  <a:txBody>
                    <a:bodyPr/>
                    <a:lstStyle/>
                    <a:p>
                      <a:pPr algn="ctr"/>
                      <a:endParaRPr lang="en-SG" sz="1400" dirty="0"/>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SG" sz="1400" dirty="0"/>
                        <a:t>Mentor B</a:t>
                      </a:r>
                    </a:p>
                  </a:txBody>
                  <a:tcPr/>
                </a:tc>
                <a:extLst>
                  <a:ext uri="{0D108BD9-81ED-4DB2-BD59-A6C34878D82A}">
                    <a16:rowId xmlns:a16="http://schemas.microsoft.com/office/drawing/2014/main" val="1007494411"/>
                  </a:ext>
                </a:extLst>
              </a:tr>
              <a:tr h="273179">
                <a:tc>
                  <a:txBody>
                    <a:bodyPr/>
                    <a:lstStyle/>
                    <a:p>
                      <a:r>
                        <a:rPr lang="en-SG" sz="1400" dirty="0"/>
                        <a:t>7</a:t>
                      </a:r>
                    </a:p>
                  </a:txBody>
                  <a:tcPr/>
                </a:tc>
                <a:tc>
                  <a:txBody>
                    <a:bodyPr/>
                    <a:lstStyle/>
                    <a:p>
                      <a:pPr algn="ctr"/>
                      <a:endParaRPr lang="en-SG" sz="1400" dirty="0"/>
                    </a:p>
                  </a:txBody>
                  <a:tcPr/>
                </a:tc>
                <a:tc>
                  <a:txBody>
                    <a:bodyPr/>
                    <a:lstStyle/>
                    <a:p>
                      <a:pPr algn="ctr"/>
                      <a:endParaRPr lang="en-SG" sz="1400" dirty="0"/>
                    </a:p>
                  </a:txBody>
                  <a:tcPr/>
                </a:tc>
                <a:tc>
                  <a:txBody>
                    <a:bodyPr/>
                    <a:lstStyle/>
                    <a:p>
                      <a:pPr algn="ctr"/>
                      <a:r>
                        <a:rPr lang="en-SG" sz="1400" dirty="0"/>
                        <a:t>Mentor C</a:t>
                      </a:r>
                    </a:p>
                  </a:txBody>
                  <a:tcPr/>
                </a:tc>
                <a:tc>
                  <a:txBody>
                    <a:bodyPr/>
                    <a:lstStyle/>
                    <a:p>
                      <a:pPr algn="ctr"/>
                      <a:endParaRPr lang="en-SG" sz="1400" dirty="0"/>
                    </a:p>
                  </a:txBody>
                  <a:tcPr/>
                </a:tc>
                <a:tc>
                  <a:txBody>
                    <a:bodyPr/>
                    <a:lstStyle/>
                    <a:p>
                      <a:pPr algn="ctr"/>
                      <a:r>
                        <a:rPr lang="en-SG" sz="1400" dirty="0"/>
                        <a:t>Mentor A</a:t>
                      </a:r>
                    </a:p>
                  </a:txBody>
                  <a:tcPr/>
                </a:tc>
                <a:tc>
                  <a:txBody>
                    <a:bodyPr/>
                    <a:lstStyle/>
                    <a:p>
                      <a:pPr algn="ctr"/>
                      <a:endParaRPr lang="en-SG" sz="1400" dirty="0"/>
                    </a:p>
                  </a:txBody>
                  <a:tcPr/>
                </a:tc>
                <a:extLst>
                  <a:ext uri="{0D108BD9-81ED-4DB2-BD59-A6C34878D82A}">
                    <a16:rowId xmlns:a16="http://schemas.microsoft.com/office/drawing/2014/main" val="2087154561"/>
                  </a:ext>
                </a:extLst>
              </a:tr>
            </a:tbl>
          </a:graphicData>
        </a:graphic>
      </p:graphicFrame>
      <p:sp>
        <p:nvSpPr>
          <p:cNvPr id="4" name="Content Placeholder 2">
            <a:extLst>
              <a:ext uri="{FF2B5EF4-FFF2-40B4-BE49-F238E27FC236}">
                <a16:creationId xmlns:a16="http://schemas.microsoft.com/office/drawing/2014/main" id="{0A7EA1E8-1E44-A361-B76D-27EBD46FB880}"/>
              </a:ext>
            </a:extLst>
          </p:cNvPr>
          <p:cNvSpPr txBox="1">
            <a:spLocks/>
          </p:cNvSpPr>
          <p:nvPr/>
        </p:nvSpPr>
        <p:spPr>
          <a:xfrm>
            <a:off x="8248251" y="1610454"/>
            <a:ext cx="3961697" cy="3408609"/>
          </a:xfrm>
          <a:prstGeom prst="rect">
            <a:avLst/>
          </a:prstGeom>
        </p:spPr>
        <p:txBody>
          <a:bodyPr vert="horz" lIns="91440" tIns="45720" rIns="91440" bIns="45720" rtlCol="0">
            <a:noAutofit/>
          </a:bodyPr>
          <a:lstStyle>
            <a:lvl1pPr marL="257175" indent="-257175" algn="l" defTabSz="342900" rtl="0" eaLnBrk="1" latinLnBrk="0" hangingPunct="1">
              <a:spcBef>
                <a:spcPts val="75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557530" indent="-214630" algn="l" defTabSz="342900" rtl="0" eaLnBrk="1" latinLnBrk="0" hangingPunct="1">
              <a:spcBef>
                <a:spcPts val="75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9pPr>
          </a:lstStyle>
          <a:p>
            <a:pPr marL="0" marR="0" lvl="0" indent="0" algn="l" defTabSz="342900" rtl="0" eaLnBrk="1" fontAlgn="auto" latinLnBrk="0" hangingPunct="1">
              <a:lnSpc>
                <a:spcPct val="100000"/>
              </a:lnSpc>
              <a:spcBef>
                <a:spcPts val="750"/>
              </a:spcBef>
              <a:spcAft>
                <a:spcPts val="0"/>
              </a:spcAft>
              <a:buClr>
                <a:srgbClr val="0099CC"/>
              </a:buClr>
              <a:buSzTx/>
              <a:buFont typeface="Wingdings 3" panose="05040102010807070707" charset="2"/>
              <a:buNone/>
              <a:tabLst/>
              <a:defRPr/>
            </a:pPr>
            <a:r>
              <a:rPr kumimoji="0" lang="en-SG" b="1"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To-do’s when assigning mentors:</a:t>
            </a:r>
          </a:p>
          <a:p>
            <a:pPr marL="0" marR="0" lvl="0" indent="0" algn="l" defTabSz="342900" rtl="0" eaLnBrk="1" fontAlgn="auto" latinLnBrk="0" hangingPunct="1">
              <a:lnSpc>
                <a:spcPct val="100000"/>
              </a:lnSpc>
              <a:spcBef>
                <a:spcPts val="750"/>
              </a:spcBef>
              <a:spcAft>
                <a:spcPts val="0"/>
              </a:spcAft>
              <a:buClr>
                <a:srgbClr val="0099CC"/>
              </a:buClr>
              <a:buSzTx/>
              <a:buFont typeface="Wingdings 3" panose="05040102010807070707" charset="2"/>
              <a:buNone/>
              <a:tabLst/>
              <a:defRPr/>
            </a:pPr>
            <a:endParaRPr kumimoji="0" lang="en-SG" b="1"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endParaRPr>
          </a:p>
          <a:p>
            <a:pPr marR="0" lvl="1" algn="l" defTabSz="342900" rtl="0" eaLnBrk="1" fontAlgn="auto" latinLnBrk="0" hangingPunct="1">
              <a:lnSpc>
                <a:spcPct val="100000"/>
              </a:lnSpc>
              <a:spcBef>
                <a:spcPts val="750"/>
              </a:spcBef>
              <a:spcAft>
                <a:spcPts val="0"/>
              </a:spcAft>
              <a:buClr>
                <a:srgbClr val="0099CC"/>
              </a:buClr>
              <a:buSzTx/>
              <a:buFont typeface="Courier New" panose="02070309020205020404" pitchFamily="49" charset="0"/>
              <a:buChar char="o"/>
              <a:tabLst/>
              <a:defRPr/>
            </a:pPr>
            <a:r>
              <a:rPr kumimoji="0" lang="en-SG"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Random assignment OR ranking of specific mentors (by availability)</a:t>
            </a:r>
          </a:p>
          <a:p>
            <a:pPr marR="0" lvl="1" algn="l" defTabSz="342900" rtl="0" eaLnBrk="1" fontAlgn="auto" latinLnBrk="0" hangingPunct="1">
              <a:lnSpc>
                <a:spcPct val="100000"/>
              </a:lnSpc>
              <a:spcBef>
                <a:spcPts val="750"/>
              </a:spcBef>
              <a:spcAft>
                <a:spcPts val="0"/>
              </a:spcAft>
              <a:buClr>
                <a:srgbClr val="0099CC"/>
              </a:buClr>
              <a:buSzTx/>
              <a:buFont typeface="Courier New" panose="02070309020205020404" pitchFamily="49" charset="0"/>
              <a:buChar char="o"/>
              <a:tabLst/>
              <a:defRPr/>
            </a:pPr>
            <a:r>
              <a:rPr kumimoji="0" lang="en-US"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Two general types of mentors – topic experts and</a:t>
            </a:r>
            <a:r>
              <a:rPr kumimoji="0" lang="zh-CN" altLang="en-US"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 </a:t>
            </a:r>
            <a:r>
              <a:rPr kumimoji="0" lang="en-US"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team mentors </a:t>
            </a:r>
          </a:p>
          <a:p>
            <a:pPr marR="0" lvl="1" algn="l" defTabSz="342900" rtl="0" eaLnBrk="1" fontAlgn="auto" latinLnBrk="0" hangingPunct="1">
              <a:lnSpc>
                <a:spcPct val="100000"/>
              </a:lnSpc>
              <a:spcBef>
                <a:spcPts val="750"/>
              </a:spcBef>
              <a:spcAft>
                <a:spcPts val="0"/>
              </a:spcAft>
              <a:buClr>
                <a:srgbClr val="0099CC"/>
              </a:buClr>
              <a:buSzTx/>
              <a:buFont typeface="Courier New" panose="02070309020205020404" pitchFamily="49" charset="0"/>
              <a:buChar char="o"/>
              <a:tabLst/>
              <a:defRPr/>
            </a:pPr>
            <a:r>
              <a:rPr kumimoji="0" lang="en-SG"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rPr>
              <a:t>Clear timeframe (10 minute introduction + 10-20 minutes Q&amp;A with mentor)</a:t>
            </a:r>
          </a:p>
        </p:txBody>
      </p:sp>
      <p:pic>
        <p:nvPicPr>
          <p:cNvPr id="14" name="图片 13">
            <a:extLst>
              <a:ext uri="{FF2B5EF4-FFF2-40B4-BE49-F238E27FC236}">
                <a16:creationId xmlns:a16="http://schemas.microsoft.com/office/drawing/2014/main" id="{7EBA3DFF-25C4-D3D6-7166-0FBFA6BE5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1612" y="-3833"/>
            <a:ext cx="1520388" cy="1520388"/>
          </a:xfrm>
          <a:prstGeom prst="rect">
            <a:avLst/>
          </a:prstGeom>
        </p:spPr>
      </p:pic>
    </p:spTree>
    <p:extLst>
      <p:ext uri="{BB962C8B-B14F-4D97-AF65-F5344CB8AC3E}">
        <p14:creationId xmlns:p14="http://schemas.microsoft.com/office/powerpoint/2010/main" val="26215478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图形 3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9FDAE3BD-D782-4058-90D2-B611E0A0CE8C}"/>
              </a:ext>
            </a:extLst>
          </p:cNvPr>
          <p:cNvSpPr/>
          <p:nvPr/>
        </p:nvSpPr>
        <p:spPr>
          <a:xfrm rot="17138906">
            <a:off x="4966272" y="4202462"/>
            <a:ext cx="2989062" cy="2633839"/>
          </a:xfrm>
          <a:custGeom>
            <a:avLst/>
            <a:gdLst>
              <a:gd name="connsiteX0" fmla="*/ 379346 w 1293552"/>
              <a:gd name="connsiteY0" fmla="*/ 63594 h 1139825"/>
              <a:gd name="connsiteX1" fmla="*/ 249520 w 1293552"/>
              <a:gd name="connsiteY1" fmla="*/ 380586 h 1139825"/>
              <a:gd name="connsiteX2" fmla="*/ 1394 w 1293552"/>
              <a:gd name="connsiteY2" fmla="*/ 826832 h 1139825"/>
              <a:gd name="connsiteX3" fmla="*/ 943702 w 1293552"/>
              <a:gd name="connsiteY3" fmla="*/ 1080578 h 1139825"/>
              <a:gd name="connsiteX4" fmla="*/ 1280792 w 1293552"/>
              <a:gd name="connsiteY4" fmla="*/ 765301 h 1139825"/>
              <a:gd name="connsiteX5" fmla="*/ 582895 w 1293552"/>
              <a:gd name="connsiteY5" fmla="*/ 62 h 1139825"/>
              <a:gd name="connsiteX6" fmla="*/ 379346 w 1293552"/>
              <a:gd name="connsiteY6" fmla="*/ 63594 h 11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3552" h="1139825">
                <a:moveTo>
                  <a:pt x="379346" y="63594"/>
                </a:moveTo>
                <a:cubicBezTo>
                  <a:pt x="287144" y="137889"/>
                  <a:pt x="292954" y="240664"/>
                  <a:pt x="249520" y="380586"/>
                </a:cubicBezTo>
                <a:cubicBezTo>
                  <a:pt x="157890" y="675956"/>
                  <a:pt x="-17370" y="699483"/>
                  <a:pt x="1394" y="826832"/>
                </a:cubicBezTo>
                <a:cubicBezTo>
                  <a:pt x="32160" y="1036287"/>
                  <a:pt x="546129" y="1245170"/>
                  <a:pt x="943702" y="1080578"/>
                </a:cubicBezTo>
                <a:cubicBezTo>
                  <a:pt x="1004472" y="1055432"/>
                  <a:pt x="1225357" y="963992"/>
                  <a:pt x="1280792" y="765301"/>
                </a:cubicBezTo>
                <a:cubicBezTo>
                  <a:pt x="1376233" y="423068"/>
                  <a:pt x="915794" y="-5938"/>
                  <a:pt x="582895" y="62"/>
                </a:cubicBezTo>
                <a:cubicBezTo>
                  <a:pt x="547843" y="634"/>
                  <a:pt x="455356" y="2253"/>
                  <a:pt x="379346" y="63594"/>
                </a:cubicBezTo>
                <a:close/>
              </a:path>
            </a:pathLst>
          </a:cu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椭圆 4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A337D614-A525-42E6-A2AB-CB281D8CBEC4}"/>
              </a:ext>
            </a:extLst>
          </p:cNvPr>
          <p:cNvSpPr/>
          <p:nvPr/>
        </p:nvSpPr>
        <p:spPr>
          <a:xfrm>
            <a:off x="4753647" y="4850688"/>
            <a:ext cx="1084139" cy="10841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弧形 4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8EA57670-06BD-4A44-B934-11453A658454}"/>
              </a:ext>
            </a:extLst>
          </p:cNvPr>
          <p:cNvSpPr/>
          <p:nvPr/>
        </p:nvSpPr>
        <p:spPr>
          <a:xfrm rot="5400000">
            <a:off x="4673402" y="4878148"/>
            <a:ext cx="1192732" cy="1192732"/>
          </a:xfrm>
          <a:prstGeom prst="arc">
            <a:avLst>
              <a:gd name="adj1" fmla="val 7484054"/>
              <a:gd name="adj2" fmla="val 19035610"/>
            </a:avLst>
          </a:prstGeom>
          <a:ln w="762000" cap="rnd">
            <a:solidFill>
              <a:srgbClr val="3333C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BDAC05FE-A91E-4D78-9A9E-8216FE7073FB}"/>
              </a:ext>
            </a:extLst>
          </p:cNvPr>
          <p:cNvSpPr txBox="1"/>
          <p:nvPr/>
        </p:nvSpPr>
        <p:spPr>
          <a:xfrm>
            <a:off x="5155412" y="408959"/>
            <a:ext cx="1943160" cy="646331"/>
          </a:xfrm>
          <a:prstGeom prst="rect">
            <a:avLst/>
          </a:prstGeom>
          <a:noFill/>
        </p:spPr>
        <p:txBody>
          <a:bodyPr wrap="none" rtlCol="0">
            <a:spAutoFit/>
          </a:bodyPr>
          <a:lstStyle/>
          <a:p>
            <a:pPr algn="ctr"/>
            <a:r>
              <a:rPr lang="en-US" altLang="zh-CN" sz="3600" dirty="0">
                <a:solidFill>
                  <a:schemeClr val="bg2">
                    <a:lumMod val="25000"/>
                  </a:schemeClr>
                </a:solidFill>
                <a:latin typeface="苹方 特粗" panose="020B0800000000000000" pitchFamily="34" charset="-122"/>
                <a:ea typeface="苹方 特粗" panose="020B0800000000000000" pitchFamily="34" charset="-122"/>
                <a:cs typeface="Segoe UI" panose="020B0502040204020203" pitchFamily="34" charset="0"/>
              </a:rPr>
              <a:t>Judging</a:t>
            </a:r>
            <a:endParaRPr lang="zh-CN" altLang="en-US" dirty="0">
              <a:solidFill>
                <a:schemeClr val="bg2">
                  <a:lumMod val="25000"/>
                </a:schemeClr>
              </a:solidFill>
              <a:latin typeface="苹方 常规" panose="020B0300000000000000" pitchFamily="34" charset="-122"/>
              <a:ea typeface="苹方 常规" panose="020B0300000000000000" pitchFamily="34" charset="-122"/>
              <a:cs typeface="Segoe UI Light" panose="020B0502040204020203" pitchFamily="34" charset="0"/>
            </a:endParaRPr>
          </a:p>
        </p:txBody>
      </p:sp>
      <p:sp>
        <p:nvSpPr>
          <p:cNvPr id="7" name="圆角矩形 4"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012FD6FB-9228-43EE-B867-43A6C9DEE9D3}"/>
              </a:ext>
            </a:extLst>
          </p:cNvPr>
          <p:cNvSpPr/>
          <p:nvPr/>
        </p:nvSpPr>
        <p:spPr>
          <a:xfrm>
            <a:off x="4400550" y="1974981"/>
            <a:ext cx="3390900" cy="3244850"/>
          </a:xfrm>
          <a:prstGeom prst="roundRect">
            <a:avLst>
              <a:gd name="adj" fmla="val 4319"/>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9DEB27C3-FF08-4DC8-B63D-621B9C0DC3CD}"/>
              </a:ext>
            </a:extLst>
          </p:cNvPr>
          <p:cNvCxnSpPr/>
          <p:nvPr/>
        </p:nvCxnSpPr>
        <p:spPr>
          <a:xfrm>
            <a:off x="1323975" y="2695721"/>
            <a:ext cx="2809875" cy="0"/>
          </a:xfrm>
          <a:prstGeom prst="line">
            <a:avLst/>
          </a:prstGeom>
          <a:ln w="508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9" name="直接连接符 8"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8AB3F4A7-90C6-4A40-93B0-322A7263F281}"/>
              </a:ext>
            </a:extLst>
          </p:cNvPr>
          <p:cNvCxnSpPr/>
          <p:nvPr/>
        </p:nvCxnSpPr>
        <p:spPr>
          <a:xfrm>
            <a:off x="8077200" y="2695721"/>
            <a:ext cx="2809875" cy="0"/>
          </a:xfrm>
          <a:prstGeom prst="line">
            <a:avLst/>
          </a:prstGeom>
          <a:ln w="50800">
            <a:solidFill>
              <a:srgbClr val="3333CC"/>
            </a:solidFill>
          </a:ln>
        </p:spPr>
        <p:style>
          <a:lnRef idx="1">
            <a:schemeClr val="accent1"/>
          </a:lnRef>
          <a:fillRef idx="0">
            <a:schemeClr val="accent1"/>
          </a:fillRef>
          <a:effectRef idx="0">
            <a:schemeClr val="accent1"/>
          </a:effectRef>
          <a:fontRef idx="minor">
            <a:schemeClr val="tx1"/>
          </a:fontRef>
        </p:style>
      </p:cxnSp>
      <p:sp>
        <p:nvSpPr>
          <p:cNvPr id="10" name="TextBox 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FBBF458D-6412-4CDC-9965-B69916D5C55F}"/>
              </a:ext>
            </a:extLst>
          </p:cNvPr>
          <p:cNvSpPr txBox="1"/>
          <p:nvPr/>
        </p:nvSpPr>
        <p:spPr>
          <a:xfrm>
            <a:off x="4221981" y="2071845"/>
            <a:ext cx="3748037" cy="830997"/>
          </a:xfrm>
          <a:prstGeom prst="rect">
            <a:avLst/>
          </a:prstGeom>
          <a:noFill/>
        </p:spPr>
        <p:txBody>
          <a:bodyPr wrap="square" rtlCol="0">
            <a:spAutoFit/>
          </a:bodyPr>
          <a:lstStyle/>
          <a:p>
            <a:pPr algn="ctr"/>
            <a:r>
              <a:rPr lang="en-US" altLang="zh-CN" sz="2400" b="1" dirty="0">
                <a:solidFill>
                  <a:schemeClr val="bg1"/>
                </a:solidFill>
                <a:latin typeface="苹方 粗体" panose="020B0600000000000000" pitchFamily="34" charset="-122"/>
                <a:ea typeface="苹方 粗体" panose="020B0600000000000000" pitchFamily="34" charset="-122"/>
                <a:cs typeface="Segoe UI" panose="020B0502040204020203" pitchFamily="34" charset="0"/>
              </a:rPr>
              <a:t>The process of judgement</a:t>
            </a:r>
          </a:p>
        </p:txBody>
      </p:sp>
      <p:sp>
        <p:nvSpPr>
          <p:cNvPr id="12" name="TextBox 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C0E6B42D-C911-40BC-BD2E-84B83CD983A4}"/>
              </a:ext>
            </a:extLst>
          </p:cNvPr>
          <p:cNvSpPr txBox="1"/>
          <p:nvPr/>
        </p:nvSpPr>
        <p:spPr>
          <a:xfrm>
            <a:off x="7888261" y="2159646"/>
            <a:ext cx="2998814" cy="461665"/>
          </a:xfrm>
          <a:prstGeom prst="rect">
            <a:avLst/>
          </a:prstGeom>
          <a:noFill/>
        </p:spPr>
        <p:txBody>
          <a:bodyPr wrap="square" rtlCol="0">
            <a:spAutoFit/>
          </a:bodyPr>
          <a:lstStyle/>
          <a:p>
            <a:pPr algn="ctr"/>
            <a:r>
              <a:rPr lang="en-US" altLang="zh-CN" sz="2400" b="1" dirty="0">
                <a:solidFill>
                  <a:schemeClr val="accent1"/>
                </a:solidFill>
                <a:ea typeface="苹方 常规" panose="020B0300000000000000" pitchFamily="34" charset="-122"/>
                <a:cs typeface="Segoe UI Light" panose="020B0502040204020203" pitchFamily="34" charset="0"/>
              </a:rPr>
              <a:t>The scoring criteria</a:t>
            </a:r>
          </a:p>
        </p:txBody>
      </p:sp>
      <p:sp>
        <p:nvSpPr>
          <p:cNvPr id="16" name="TextBox 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5016CFD1-78F0-41C9-A05F-466FD5E831FE}"/>
              </a:ext>
            </a:extLst>
          </p:cNvPr>
          <p:cNvSpPr txBox="1"/>
          <p:nvPr/>
        </p:nvSpPr>
        <p:spPr>
          <a:xfrm>
            <a:off x="1665163" y="4634952"/>
            <a:ext cx="2127498" cy="261610"/>
          </a:xfrm>
          <a:prstGeom prst="rect">
            <a:avLst/>
          </a:prstGeom>
          <a:noFill/>
        </p:spPr>
        <p:txBody>
          <a:bodyPr wrap="square" rtlCol="0">
            <a:spAutoFit/>
          </a:bodyPr>
          <a:lstStyle/>
          <a:p>
            <a:pPr algn="ctr"/>
            <a:r>
              <a:rPr lang="en-US" altLang="zh-CN" sz="1100" dirty="0">
                <a:solidFill>
                  <a:schemeClr val="bg1"/>
                </a:solidFill>
                <a:latin typeface="苹方 粗体" panose="020B0600000000000000" pitchFamily="34" charset="-122"/>
                <a:ea typeface="苹方 粗体" panose="020B0600000000000000" pitchFamily="34" charset="-122"/>
                <a:cs typeface="Segoe UI" panose="020B0502040204020203" pitchFamily="34" charset="0"/>
              </a:rPr>
              <a:t>CONTACT INFORMATION</a:t>
            </a:r>
          </a:p>
        </p:txBody>
      </p:sp>
      <p:sp>
        <p:nvSpPr>
          <p:cNvPr id="21" name="TextBox 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64E369ED-5031-45EC-BD2F-1D9E4DD66046}"/>
              </a:ext>
            </a:extLst>
          </p:cNvPr>
          <p:cNvSpPr txBox="1"/>
          <p:nvPr/>
        </p:nvSpPr>
        <p:spPr>
          <a:xfrm>
            <a:off x="1374577" y="3376683"/>
            <a:ext cx="864243" cy="523220"/>
          </a:xfrm>
          <a:prstGeom prst="rect">
            <a:avLst/>
          </a:prstGeom>
          <a:noFill/>
        </p:spPr>
        <p:txBody>
          <a:bodyPr wrap="square" rtlCol="0">
            <a:spAutoFit/>
          </a:bodyPr>
          <a:lstStyle/>
          <a:p>
            <a:r>
              <a:rPr lang="en-US" altLang="zh-CN" sz="2800" dirty="0">
                <a:solidFill>
                  <a:schemeClr val="bg1"/>
                </a:solidFill>
                <a:latin typeface="苹方 粗体" panose="020B0600000000000000" pitchFamily="34" charset="-122"/>
                <a:ea typeface="苹方 粗体" panose="020B0600000000000000" pitchFamily="34" charset="-122"/>
                <a:cs typeface="Segoe UI" panose="020B0502040204020203" pitchFamily="34" charset="0"/>
              </a:rPr>
              <a:t>80</a:t>
            </a:r>
            <a:r>
              <a:rPr lang="en-US" altLang="zh-CN" sz="1400" dirty="0">
                <a:solidFill>
                  <a:schemeClr val="bg1"/>
                </a:solidFill>
                <a:latin typeface="苹方 常规" panose="020B0300000000000000" pitchFamily="34" charset="-122"/>
                <a:ea typeface="苹方 常规" panose="020B0300000000000000" pitchFamily="34" charset="-122"/>
                <a:cs typeface="Segoe UI" panose="020B0502040204020203" pitchFamily="34" charset="0"/>
              </a:rPr>
              <a:t>%</a:t>
            </a:r>
          </a:p>
        </p:txBody>
      </p:sp>
      <p:sp>
        <p:nvSpPr>
          <p:cNvPr id="22" name="TextBox 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F896BB9B-11FD-4099-ABD8-6847FA431D37}"/>
              </a:ext>
            </a:extLst>
          </p:cNvPr>
          <p:cNvSpPr txBox="1"/>
          <p:nvPr/>
        </p:nvSpPr>
        <p:spPr>
          <a:xfrm>
            <a:off x="8127802" y="3376683"/>
            <a:ext cx="864243" cy="523220"/>
          </a:xfrm>
          <a:prstGeom prst="rect">
            <a:avLst/>
          </a:prstGeom>
          <a:noFill/>
        </p:spPr>
        <p:txBody>
          <a:bodyPr wrap="square" rtlCol="0">
            <a:spAutoFit/>
          </a:bodyPr>
          <a:lstStyle/>
          <a:p>
            <a:r>
              <a:rPr lang="en-US" altLang="zh-CN" sz="2800" dirty="0">
                <a:solidFill>
                  <a:schemeClr val="bg1"/>
                </a:solidFill>
                <a:latin typeface="苹方 粗体" panose="020B0600000000000000" pitchFamily="34" charset="-122"/>
                <a:ea typeface="苹方 粗体" panose="020B0600000000000000" pitchFamily="34" charset="-122"/>
                <a:cs typeface="Segoe UI" panose="020B0502040204020203" pitchFamily="34" charset="0"/>
              </a:rPr>
              <a:t>80</a:t>
            </a:r>
            <a:r>
              <a:rPr lang="en-US" altLang="zh-CN" sz="1400" dirty="0">
                <a:solidFill>
                  <a:schemeClr val="bg1"/>
                </a:solidFill>
                <a:latin typeface="苹方 粗体" panose="020B0600000000000000" pitchFamily="34" charset="-122"/>
                <a:ea typeface="苹方 粗体" panose="020B0600000000000000" pitchFamily="34" charset="-122"/>
                <a:cs typeface="Segoe UI" panose="020B0502040204020203" pitchFamily="34" charset="0"/>
              </a:rPr>
              <a:t>%</a:t>
            </a:r>
          </a:p>
        </p:txBody>
      </p:sp>
      <p:sp>
        <p:nvSpPr>
          <p:cNvPr id="25" name="TextBox 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159C1A1D-0E2F-41FA-82FF-3CCB7DBCD967}"/>
              </a:ext>
            </a:extLst>
          </p:cNvPr>
          <p:cNvSpPr txBox="1"/>
          <p:nvPr/>
        </p:nvSpPr>
        <p:spPr>
          <a:xfrm>
            <a:off x="1798370" y="3036085"/>
            <a:ext cx="1717919" cy="1200329"/>
          </a:xfrm>
          <a:prstGeom prst="rect">
            <a:avLst/>
          </a:prstGeom>
          <a:noFill/>
        </p:spPr>
        <p:txBody>
          <a:bodyPr wrap="square" rtlCol="0">
            <a:spAutoFit/>
          </a:bodyPr>
          <a:lstStyle/>
          <a:p>
            <a:pPr algn="ctr"/>
            <a:r>
              <a:rPr lang="en-US" altLang="zh-CN" sz="2400" b="1" dirty="0">
                <a:solidFill>
                  <a:schemeClr val="accent1"/>
                </a:solidFill>
                <a:latin typeface="苹方 常规" panose="020B0300000000000000" pitchFamily="34" charset="-122"/>
                <a:ea typeface="苹方 常规" panose="020B0300000000000000" pitchFamily="34" charset="-122"/>
                <a:cs typeface="Segoe UI Light" panose="020B0502040204020203" pitchFamily="34" charset="0"/>
              </a:rPr>
              <a:t>The selection of judges</a:t>
            </a:r>
          </a:p>
        </p:txBody>
      </p:sp>
      <p:sp>
        <p:nvSpPr>
          <p:cNvPr id="26" name="TextBox 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EFB5D646-819E-4674-9908-DFF413003DCA}"/>
              </a:ext>
            </a:extLst>
          </p:cNvPr>
          <p:cNvSpPr txBox="1"/>
          <p:nvPr/>
        </p:nvSpPr>
        <p:spPr>
          <a:xfrm>
            <a:off x="8027583" y="2930544"/>
            <a:ext cx="3766420" cy="2462213"/>
          </a:xfrm>
          <a:prstGeom prst="rect">
            <a:avLst/>
          </a:prstGeom>
          <a:noFill/>
        </p:spPr>
        <p:txBody>
          <a:bodyPr wrap="square" rtlCol="0">
            <a:spAutoFit/>
          </a:bodyPr>
          <a:lstStyle/>
          <a:p>
            <a:r>
              <a:rPr lang="en-US" altLang="zh-CN" sz="1400" dirty="0">
                <a:solidFill>
                  <a:schemeClr val="tx1">
                    <a:lumMod val="50000"/>
                  </a:schemeClr>
                </a:solidFill>
                <a:latin typeface="苹方 常规" panose="020B0300000000000000" pitchFamily="34" charset="-122"/>
                <a:ea typeface="苹方 常规" panose="020B0300000000000000" pitchFamily="34" charset="-122"/>
                <a:cs typeface="Segoe UI Light" panose="020B0502040204020203" pitchFamily="34" charset="0"/>
              </a:rPr>
              <a:t>All teams were scored using agreed upon rubrics. The scoring criteria are divided into five dimensions, namely innovation, community acceptance, community influence, implementation feasibility and potential role, each accounting for 10 points, with a total score of 50 points. The final score of each team's work is the average score of the four judges after removing the highest score and the lowest score.</a:t>
            </a:r>
          </a:p>
        </p:txBody>
      </p:sp>
      <p:sp>
        <p:nvSpPr>
          <p:cNvPr id="27" name="TextBox 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A7BCB16B-114E-40B3-955D-3BEA41C490D6}"/>
              </a:ext>
            </a:extLst>
          </p:cNvPr>
          <p:cNvSpPr txBox="1"/>
          <p:nvPr/>
        </p:nvSpPr>
        <p:spPr>
          <a:xfrm>
            <a:off x="4753647" y="3314701"/>
            <a:ext cx="2998815" cy="1077218"/>
          </a:xfrm>
          <a:prstGeom prst="rect">
            <a:avLst/>
          </a:prstGeom>
          <a:noFill/>
        </p:spPr>
        <p:txBody>
          <a:bodyPr wrap="square" rtlCol="0">
            <a:spAutoFit/>
          </a:bodyPr>
          <a:lstStyle/>
          <a:p>
            <a:r>
              <a:rPr lang="en-US" altLang="zh-CN" sz="1600" dirty="0">
                <a:solidFill>
                  <a:schemeClr val="bg1"/>
                </a:solidFill>
                <a:latin typeface="苹方 常规" panose="020B0300000000000000" pitchFamily="34" charset="-122"/>
                <a:ea typeface="苹方 常规" panose="020B0300000000000000" pitchFamily="34" charset="-122"/>
                <a:cs typeface="Segoe UI Light" panose="020B0502040204020203" pitchFamily="34" charset="0"/>
              </a:rPr>
              <a:t>Judges could ask questions and provide feedback on their ideas as well as their pitch.</a:t>
            </a:r>
          </a:p>
        </p:txBody>
      </p:sp>
      <p:sp>
        <p:nvSpPr>
          <p:cNvPr id="44" name="弧形 43"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2C41CD13-78B1-4865-8AC4-082D200144E2}"/>
              </a:ext>
            </a:extLst>
          </p:cNvPr>
          <p:cNvSpPr/>
          <p:nvPr/>
        </p:nvSpPr>
        <p:spPr>
          <a:xfrm rot="5400000">
            <a:off x="3927984" y="5948346"/>
            <a:ext cx="2199008" cy="2199008"/>
          </a:xfrm>
          <a:prstGeom prst="arc">
            <a:avLst>
              <a:gd name="adj1" fmla="val 13196584"/>
              <a:gd name="adj2" fmla="val 16846042"/>
            </a:avLst>
          </a:prstGeom>
          <a:ln w="762000" cap="rnd">
            <a:solidFill>
              <a:srgbClr val="3333C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e7d195523061f1c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hidden="1">
            <a:extLst>
              <a:ext uri="{FF2B5EF4-FFF2-40B4-BE49-F238E27FC236}">
                <a16:creationId xmlns:a16="http://schemas.microsoft.com/office/drawing/2014/main" id="{E295C368-9E1F-4F65-8EF4-78D38130EED3}"/>
              </a:ext>
            </a:extLst>
          </p:cNvPr>
          <p:cNvSpPr txBox="1"/>
          <p:nvPr/>
        </p:nvSpPr>
        <p:spPr>
          <a:xfrm>
            <a:off x="-355600" y="1803400"/>
            <a:ext cx="262251" cy="1016000"/>
          </a:xfrm>
          <a:prstGeom prst="rect">
            <a:avLst/>
          </a:prstGeom>
          <a:noFill/>
        </p:spPr>
        <p:txBody>
          <a:bodyPr vert="wordArtVert" rtlCol="0">
            <a:spAutoFit/>
          </a:bodyPr>
          <a:lstStyle/>
          <a:p>
            <a:r>
              <a:rPr lang="en-US" altLang="zh-CN" sz="100"/>
              <a:t>e7d195523061f1c074694c8bbf98be7b1e4b015d796375963FD28840057458461C7CA0DAD340D15583DEDFC2E3241C4F392EF3A8B4D067B40CF4F149DD7E51F346B0CAB1BCCF6DB2480C67273C6C9E4C347DA5D03FEF991BD9A733084F39F4556C9E6BC00C2E283D798B165B6AEB0B19E833B99C46B1ADBE7E14D85AB94AD64A73E7FB08D7AE2C4B</a:t>
            </a:r>
            <a:endParaRPr lang="zh-CN" altLang="en-US" sz="100"/>
          </a:p>
        </p:txBody>
      </p:sp>
      <p:pic>
        <p:nvPicPr>
          <p:cNvPr id="3" name="图片 2">
            <a:extLst>
              <a:ext uri="{FF2B5EF4-FFF2-40B4-BE49-F238E27FC236}">
                <a16:creationId xmlns:a16="http://schemas.microsoft.com/office/drawing/2014/main" id="{86A1FB9F-6C7D-DACA-85C0-36E196AB9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612" y="-3833"/>
            <a:ext cx="1520388" cy="1520388"/>
          </a:xfrm>
          <a:prstGeom prst="rect">
            <a:avLst/>
          </a:prstGeom>
        </p:spPr>
      </p:pic>
    </p:spTree>
    <p:extLst>
      <p:ext uri="{BB962C8B-B14F-4D97-AF65-F5344CB8AC3E}">
        <p14:creationId xmlns:p14="http://schemas.microsoft.com/office/powerpoint/2010/main" val="98627831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图形 5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04D71957-0EAF-4DD7-8E70-19D14E35BF33}"/>
              </a:ext>
            </a:extLst>
          </p:cNvPr>
          <p:cNvSpPr/>
          <p:nvPr/>
        </p:nvSpPr>
        <p:spPr>
          <a:xfrm rot="21290839">
            <a:off x="1164642" y="-1082560"/>
            <a:ext cx="4166406" cy="3301598"/>
          </a:xfrm>
          <a:custGeom>
            <a:avLst/>
            <a:gdLst>
              <a:gd name="connsiteX0" fmla="*/ 276510 w 1519787"/>
              <a:gd name="connsiteY0" fmla="*/ 923836 h 1204330"/>
              <a:gd name="connsiteX1" fmla="*/ 1321307 w 1519787"/>
              <a:gd name="connsiteY1" fmla="*/ 1101382 h 1204330"/>
              <a:gd name="connsiteX2" fmla="*/ 1513236 w 1519787"/>
              <a:gd name="connsiteY2" fmla="*/ 826205 h 1204330"/>
              <a:gd name="connsiteX3" fmla="*/ 1344358 w 1519787"/>
              <a:gd name="connsiteY3" fmla="*/ 401485 h 1204330"/>
              <a:gd name="connsiteX4" fmla="*/ 709993 w 1519787"/>
              <a:gd name="connsiteY4" fmla="*/ 321190 h 1204330"/>
              <a:gd name="connsiteX5" fmla="*/ 221836 w 1519787"/>
              <a:gd name="connsiteY5" fmla="*/ 2102 h 1204330"/>
              <a:gd name="connsiteX6" fmla="*/ 55244 w 1519787"/>
              <a:gd name="connsiteY6" fmla="*/ 117926 h 1204330"/>
              <a:gd name="connsiteX7" fmla="*/ 276510 w 1519787"/>
              <a:gd name="connsiteY7" fmla="*/ 923836 h 120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87" h="1204330">
                <a:moveTo>
                  <a:pt x="276510" y="923836"/>
                </a:moveTo>
                <a:cubicBezTo>
                  <a:pt x="556831" y="1204633"/>
                  <a:pt x="1044130" y="1294740"/>
                  <a:pt x="1321307" y="1101382"/>
                </a:cubicBezTo>
                <a:cubicBezTo>
                  <a:pt x="1349787" y="1081475"/>
                  <a:pt x="1482375" y="988987"/>
                  <a:pt x="1513236" y="826205"/>
                </a:cubicBezTo>
                <a:cubicBezTo>
                  <a:pt x="1543335" y="667138"/>
                  <a:pt x="1466754" y="492354"/>
                  <a:pt x="1344358" y="401485"/>
                </a:cubicBezTo>
                <a:cubicBezTo>
                  <a:pt x="1147952" y="255753"/>
                  <a:pt x="990790" y="442443"/>
                  <a:pt x="709993" y="321190"/>
                </a:cubicBezTo>
                <a:cubicBezTo>
                  <a:pt x="454627" y="210985"/>
                  <a:pt x="395953" y="-24663"/>
                  <a:pt x="221836" y="2102"/>
                </a:cubicBezTo>
                <a:cubicBezTo>
                  <a:pt x="124110" y="17152"/>
                  <a:pt x="65245" y="103162"/>
                  <a:pt x="55244" y="117926"/>
                </a:cubicBezTo>
                <a:cubicBezTo>
                  <a:pt x="-83630" y="320713"/>
                  <a:pt x="57530" y="704666"/>
                  <a:pt x="276510" y="923836"/>
                </a:cubicBezTo>
                <a:close/>
              </a:path>
            </a:pathLst>
          </a:custGeom>
          <a:gradFill>
            <a:gsLst>
              <a:gs pos="0">
                <a:srgbClr val="99FF66"/>
              </a:gs>
              <a:gs pos="100000">
                <a:srgbClr val="00B0F0"/>
              </a:gs>
            </a:gsLst>
            <a:path path="circle">
              <a:fillToRect t="100000" r="100000"/>
            </a:path>
          </a:gradFill>
          <a:ln>
            <a:noFill/>
          </a:ln>
          <a:effectLst>
            <a:outerShdw blurRad="596900" dist="1524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任意多边形: 形状 6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D86C78C3-E252-47C2-87FA-5F5F7C1FEBFF}"/>
              </a:ext>
            </a:extLst>
          </p:cNvPr>
          <p:cNvSpPr/>
          <p:nvPr/>
        </p:nvSpPr>
        <p:spPr>
          <a:xfrm rot="14012724">
            <a:off x="-807395" y="-5916134"/>
            <a:ext cx="8543773" cy="9418013"/>
          </a:xfrm>
          <a:custGeom>
            <a:avLst/>
            <a:gdLst>
              <a:gd name="connsiteX0" fmla="*/ 1117802 w 2122710"/>
              <a:gd name="connsiteY0" fmla="*/ 722354 h 2165409"/>
              <a:gd name="connsiteX1" fmla="*/ 365327 w 2122710"/>
              <a:gd name="connsiteY1" fmla="*/ 374691 h 2165409"/>
              <a:gd name="connsiteX2" fmla="*/ 3377 w 2122710"/>
              <a:gd name="connsiteY2" fmla="*/ 741404 h 2165409"/>
              <a:gd name="connsiteX3" fmla="*/ 560590 w 2122710"/>
              <a:gd name="connsiteY3" fmla="*/ 1155741 h 2165409"/>
              <a:gd name="connsiteX4" fmla="*/ 136727 w 2122710"/>
              <a:gd name="connsiteY4" fmla="*/ 1770104 h 2165409"/>
              <a:gd name="connsiteX5" fmla="*/ 670127 w 2122710"/>
              <a:gd name="connsiteY5" fmla="*/ 2165391 h 2165409"/>
              <a:gd name="connsiteX6" fmla="*/ 1108277 w 2122710"/>
              <a:gd name="connsiteY6" fmla="*/ 1755816 h 2165409"/>
              <a:gd name="connsiteX7" fmla="*/ 1817890 w 2122710"/>
              <a:gd name="connsiteY7" fmla="*/ 1955841 h 2165409"/>
              <a:gd name="connsiteX8" fmla="*/ 1946477 w 2122710"/>
              <a:gd name="connsiteY8" fmla="*/ 1508166 h 2165409"/>
              <a:gd name="connsiteX9" fmla="*/ 1575002 w 2122710"/>
              <a:gd name="connsiteY9" fmla="*/ 1189079 h 2165409"/>
              <a:gd name="connsiteX10" fmla="*/ 2122690 w 2122710"/>
              <a:gd name="connsiteY10" fmla="*/ 260391 h 2165409"/>
              <a:gd name="connsiteX11" fmla="*/ 1594052 w 2122710"/>
              <a:gd name="connsiteY11" fmla="*/ 22266 h 2165409"/>
              <a:gd name="connsiteX12" fmla="*/ 1117802 w 2122710"/>
              <a:gd name="connsiteY12" fmla="*/ 722354 h 2165409"/>
              <a:gd name="connsiteX0" fmla="*/ 1012804 w 2122488"/>
              <a:gd name="connsiteY0" fmla="*/ 531263 h 2155293"/>
              <a:gd name="connsiteX1" fmla="*/ 365104 w 2122488"/>
              <a:gd name="connsiteY1" fmla="*/ 364575 h 2155293"/>
              <a:gd name="connsiteX2" fmla="*/ 3154 w 2122488"/>
              <a:gd name="connsiteY2" fmla="*/ 731288 h 2155293"/>
              <a:gd name="connsiteX3" fmla="*/ 560367 w 2122488"/>
              <a:gd name="connsiteY3" fmla="*/ 1145625 h 2155293"/>
              <a:gd name="connsiteX4" fmla="*/ 136504 w 2122488"/>
              <a:gd name="connsiteY4" fmla="*/ 1759988 h 2155293"/>
              <a:gd name="connsiteX5" fmla="*/ 669904 w 2122488"/>
              <a:gd name="connsiteY5" fmla="*/ 2155275 h 2155293"/>
              <a:gd name="connsiteX6" fmla="*/ 1108054 w 2122488"/>
              <a:gd name="connsiteY6" fmla="*/ 1745700 h 2155293"/>
              <a:gd name="connsiteX7" fmla="*/ 1817667 w 2122488"/>
              <a:gd name="connsiteY7" fmla="*/ 1945725 h 2155293"/>
              <a:gd name="connsiteX8" fmla="*/ 1946254 w 2122488"/>
              <a:gd name="connsiteY8" fmla="*/ 1498050 h 2155293"/>
              <a:gd name="connsiteX9" fmla="*/ 1574779 w 2122488"/>
              <a:gd name="connsiteY9" fmla="*/ 1178963 h 2155293"/>
              <a:gd name="connsiteX10" fmla="*/ 2122467 w 2122488"/>
              <a:gd name="connsiteY10" fmla="*/ 250275 h 2155293"/>
              <a:gd name="connsiteX11" fmla="*/ 1593829 w 2122488"/>
              <a:gd name="connsiteY11" fmla="*/ 12150 h 2155293"/>
              <a:gd name="connsiteX12" fmla="*/ 1012804 w 2122488"/>
              <a:gd name="connsiteY12" fmla="*/ 531263 h 2155293"/>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574779 w 2122488"/>
              <a:gd name="connsiteY9" fmla="*/ 1178963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12804 w 2122488"/>
              <a:gd name="connsiteY0" fmla="*/ 531263 h 2155619"/>
              <a:gd name="connsiteX1" fmla="*/ 365104 w 2122488"/>
              <a:gd name="connsiteY1" fmla="*/ 364575 h 2155619"/>
              <a:gd name="connsiteX2" fmla="*/ 3154 w 2122488"/>
              <a:gd name="connsiteY2" fmla="*/ 731288 h 2155619"/>
              <a:gd name="connsiteX3" fmla="*/ 560367 w 2122488"/>
              <a:gd name="connsiteY3" fmla="*/ 1145625 h 2155619"/>
              <a:gd name="connsiteX4" fmla="*/ 136504 w 2122488"/>
              <a:gd name="connsiteY4" fmla="*/ 1759988 h 2155619"/>
              <a:gd name="connsiteX5" fmla="*/ 669904 w 2122488"/>
              <a:gd name="connsiteY5" fmla="*/ 2155275 h 2155619"/>
              <a:gd name="connsiteX6" fmla="*/ 1112817 w 2122488"/>
              <a:gd name="connsiteY6" fmla="*/ 1831425 h 2155619"/>
              <a:gd name="connsiteX7" fmla="*/ 1817667 w 2122488"/>
              <a:gd name="connsiteY7" fmla="*/ 1945725 h 2155619"/>
              <a:gd name="connsiteX8" fmla="*/ 1946254 w 2122488"/>
              <a:gd name="connsiteY8" fmla="*/ 1498050 h 2155619"/>
              <a:gd name="connsiteX9" fmla="*/ 1722416 w 2122488"/>
              <a:gd name="connsiteY9" fmla="*/ 955125 h 2155619"/>
              <a:gd name="connsiteX10" fmla="*/ 2122467 w 2122488"/>
              <a:gd name="connsiteY10" fmla="*/ 250275 h 2155619"/>
              <a:gd name="connsiteX11" fmla="*/ 1593829 w 2122488"/>
              <a:gd name="connsiteY11" fmla="*/ 12150 h 2155619"/>
              <a:gd name="connsiteX12" fmla="*/ 1012804 w 2122488"/>
              <a:gd name="connsiteY12" fmla="*/ 531263 h 2155619"/>
              <a:gd name="connsiteX0" fmla="*/ 1009656 w 2119340"/>
              <a:gd name="connsiteY0" fmla="*/ 531263 h 2155619"/>
              <a:gd name="connsiteX1" fmla="*/ 361956 w 2119340"/>
              <a:gd name="connsiteY1" fmla="*/ 364575 h 2155619"/>
              <a:gd name="connsiteX2" fmla="*/ 6 w 2119340"/>
              <a:gd name="connsiteY2" fmla="*/ 731288 h 2155619"/>
              <a:gd name="connsiteX3" fmla="*/ 352432 w 2119340"/>
              <a:gd name="connsiteY3" fmla="*/ 1164675 h 2155619"/>
              <a:gd name="connsiteX4" fmla="*/ 133356 w 2119340"/>
              <a:gd name="connsiteY4" fmla="*/ 1759988 h 2155619"/>
              <a:gd name="connsiteX5" fmla="*/ 666756 w 2119340"/>
              <a:gd name="connsiteY5" fmla="*/ 2155275 h 2155619"/>
              <a:gd name="connsiteX6" fmla="*/ 1109669 w 2119340"/>
              <a:gd name="connsiteY6" fmla="*/ 1831425 h 2155619"/>
              <a:gd name="connsiteX7" fmla="*/ 1814519 w 2119340"/>
              <a:gd name="connsiteY7" fmla="*/ 1945725 h 2155619"/>
              <a:gd name="connsiteX8" fmla="*/ 1943106 w 2119340"/>
              <a:gd name="connsiteY8" fmla="*/ 1498050 h 2155619"/>
              <a:gd name="connsiteX9" fmla="*/ 1719268 w 2119340"/>
              <a:gd name="connsiteY9" fmla="*/ 955125 h 2155619"/>
              <a:gd name="connsiteX10" fmla="*/ 2119319 w 2119340"/>
              <a:gd name="connsiteY10" fmla="*/ 250275 h 2155619"/>
              <a:gd name="connsiteX11" fmla="*/ 1590681 w 2119340"/>
              <a:gd name="connsiteY11" fmla="*/ 12150 h 2155619"/>
              <a:gd name="connsiteX12" fmla="*/ 1009656 w 2119340"/>
              <a:gd name="connsiteY12" fmla="*/ 531263 h 2155619"/>
              <a:gd name="connsiteX0" fmla="*/ 909645 w 2019329"/>
              <a:gd name="connsiteY0" fmla="*/ 531263 h 2155619"/>
              <a:gd name="connsiteX1" fmla="*/ 261945 w 2019329"/>
              <a:gd name="connsiteY1" fmla="*/ 364575 h 2155619"/>
              <a:gd name="connsiteX2" fmla="*/ 8 w 2019329"/>
              <a:gd name="connsiteY2" fmla="*/ 636038 h 2155619"/>
              <a:gd name="connsiteX3" fmla="*/ 252421 w 2019329"/>
              <a:gd name="connsiteY3" fmla="*/ 1164675 h 2155619"/>
              <a:gd name="connsiteX4" fmla="*/ 33345 w 2019329"/>
              <a:gd name="connsiteY4" fmla="*/ 1759988 h 2155619"/>
              <a:gd name="connsiteX5" fmla="*/ 566745 w 2019329"/>
              <a:gd name="connsiteY5" fmla="*/ 2155275 h 2155619"/>
              <a:gd name="connsiteX6" fmla="*/ 1009658 w 2019329"/>
              <a:gd name="connsiteY6" fmla="*/ 1831425 h 2155619"/>
              <a:gd name="connsiteX7" fmla="*/ 1714508 w 2019329"/>
              <a:gd name="connsiteY7" fmla="*/ 1945725 h 2155619"/>
              <a:gd name="connsiteX8" fmla="*/ 1843095 w 2019329"/>
              <a:gd name="connsiteY8" fmla="*/ 1498050 h 2155619"/>
              <a:gd name="connsiteX9" fmla="*/ 1619257 w 2019329"/>
              <a:gd name="connsiteY9" fmla="*/ 955125 h 2155619"/>
              <a:gd name="connsiteX10" fmla="*/ 2019308 w 2019329"/>
              <a:gd name="connsiteY10" fmla="*/ 250275 h 2155619"/>
              <a:gd name="connsiteX11" fmla="*/ 1490670 w 2019329"/>
              <a:gd name="connsiteY11" fmla="*/ 12150 h 2155619"/>
              <a:gd name="connsiteX12" fmla="*/ 909645 w 2019329"/>
              <a:gd name="connsiteY12" fmla="*/ 531263 h 2155619"/>
              <a:gd name="connsiteX0" fmla="*/ 910202 w 2019886"/>
              <a:gd name="connsiteY0" fmla="*/ 531263 h 2155619"/>
              <a:gd name="connsiteX1" fmla="*/ 338702 w 2019886"/>
              <a:gd name="connsiteY1" fmla="*/ 331237 h 2155619"/>
              <a:gd name="connsiteX2" fmla="*/ 565 w 2019886"/>
              <a:gd name="connsiteY2" fmla="*/ 636038 h 2155619"/>
              <a:gd name="connsiteX3" fmla="*/ 252978 w 2019886"/>
              <a:gd name="connsiteY3" fmla="*/ 1164675 h 2155619"/>
              <a:gd name="connsiteX4" fmla="*/ 33902 w 2019886"/>
              <a:gd name="connsiteY4" fmla="*/ 1759988 h 2155619"/>
              <a:gd name="connsiteX5" fmla="*/ 567302 w 2019886"/>
              <a:gd name="connsiteY5" fmla="*/ 2155275 h 2155619"/>
              <a:gd name="connsiteX6" fmla="*/ 1010215 w 2019886"/>
              <a:gd name="connsiteY6" fmla="*/ 1831425 h 2155619"/>
              <a:gd name="connsiteX7" fmla="*/ 1715065 w 2019886"/>
              <a:gd name="connsiteY7" fmla="*/ 1945725 h 2155619"/>
              <a:gd name="connsiteX8" fmla="*/ 1843652 w 2019886"/>
              <a:gd name="connsiteY8" fmla="*/ 1498050 h 2155619"/>
              <a:gd name="connsiteX9" fmla="*/ 1619814 w 2019886"/>
              <a:gd name="connsiteY9" fmla="*/ 955125 h 2155619"/>
              <a:gd name="connsiteX10" fmla="*/ 2019865 w 2019886"/>
              <a:gd name="connsiteY10" fmla="*/ 250275 h 2155619"/>
              <a:gd name="connsiteX11" fmla="*/ 1491227 w 2019886"/>
              <a:gd name="connsiteY11" fmla="*/ 12150 h 2155619"/>
              <a:gd name="connsiteX12" fmla="*/ 910202 w 2019886"/>
              <a:gd name="connsiteY12" fmla="*/ 531263 h 2155619"/>
              <a:gd name="connsiteX0" fmla="*/ 915914 w 2025598"/>
              <a:gd name="connsiteY0" fmla="*/ 531263 h 2155619"/>
              <a:gd name="connsiteX1" fmla="*/ 344414 w 2025598"/>
              <a:gd name="connsiteY1" fmla="*/ 331237 h 2155619"/>
              <a:gd name="connsiteX2" fmla="*/ 6277 w 2025598"/>
              <a:gd name="connsiteY2" fmla="*/ 636038 h 2155619"/>
              <a:gd name="connsiteX3" fmla="*/ 258690 w 2025598"/>
              <a:gd name="connsiteY3" fmla="*/ 1164675 h 2155619"/>
              <a:gd name="connsiteX4" fmla="*/ 39614 w 2025598"/>
              <a:gd name="connsiteY4" fmla="*/ 1759988 h 2155619"/>
              <a:gd name="connsiteX5" fmla="*/ 573014 w 2025598"/>
              <a:gd name="connsiteY5" fmla="*/ 2155275 h 2155619"/>
              <a:gd name="connsiteX6" fmla="*/ 1015927 w 2025598"/>
              <a:gd name="connsiteY6" fmla="*/ 1831425 h 2155619"/>
              <a:gd name="connsiteX7" fmla="*/ 1720777 w 2025598"/>
              <a:gd name="connsiteY7" fmla="*/ 1945725 h 2155619"/>
              <a:gd name="connsiteX8" fmla="*/ 1849364 w 2025598"/>
              <a:gd name="connsiteY8" fmla="*/ 1498050 h 2155619"/>
              <a:gd name="connsiteX9" fmla="*/ 1625526 w 2025598"/>
              <a:gd name="connsiteY9" fmla="*/ 955125 h 2155619"/>
              <a:gd name="connsiteX10" fmla="*/ 2025577 w 2025598"/>
              <a:gd name="connsiteY10" fmla="*/ 250275 h 2155619"/>
              <a:gd name="connsiteX11" fmla="*/ 1496939 w 2025598"/>
              <a:gd name="connsiteY11" fmla="*/ 12150 h 2155619"/>
              <a:gd name="connsiteX12" fmla="*/ 915914 w 2025598"/>
              <a:gd name="connsiteY12" fmla="*/ 531263 h 2155619"/>
              <a:gd name="connsiteX0" fmla="*/ 916130 w 2025814"/>
              <a:gd name="connsiteY0" fmla="*/ 531263 h 2155619"/>
              <a:gd name="connsiteX1" fmla="*/ 344630 w 2025814"/>
              <a:gd name="connsiteY1" fmla="*/ 331237 h 2155619"/>
              <a:gd name="connsiteX2" fmla="*/ 6493 w 2025814"/>
              <a:gd name="connsiteY2" fmla="*/ 636038 h 2155619"/>
              <a:gd name="connsiteX3" fmla="*/ 258906 w 2025814"/>
              <a:gd name="connsiteY3" fmla="*/ 1164675 h 2155619"/>
              <a:gd name="connsiteX4" fmla="*/ 39830 w 2025814"/>
              <a:gd name="connsiteY4" fmla="*/ 1759988 h 2155619"/>
              <a:gd name="connsiteX5" fmla="*/ 573230 w 2025814"/>
              <a:gd name="connsiteY5" fmla="*/ 2155275 h 2155619"/>
              <a:gd name="connsiteX6" fmla="*/ 1016143 w 2025814"/>
              <a:gd name="connsiteY6" fmla="*/ 1831425 h 2155619"/>
              <a:gd name="connsiteX7" fmla="*/ 1720993 w 2025814"/>
              <a:gd name="connsiteY7" fmla="*/ 1945725 h 2155619"/>
              <a:gd name="connsiteX8" fmla="*/ 1849580 w 2025814"/>
              <a:gd name="connsiteY8" fmla="*/ 1498050 h 2155619"/>
              <a:gd name="connsiteX9" fmla="*/ 1625742 w 2025814"/>
              <a:gd name="connsiteY9" fmla="*/ 955125 h 2155619"/>
              <a:gd name="connsiteX10" fmla="*/ 2025793 w 2025814"/>
              <a:gd name="connsiteY10" fmla="*/ 250275 h 2155619"/>
              <a:gd name="connsiteX11" fmla="*/ 1497155 w 2025814"/>
              <a:gd name="connsiteY11" fmla="*/ 12150 h 2155619"/>
              <a:gd name="connsiteX12" fmla="*/ 916130 w 2025814"/>
              <a:gd name="connsiteY12" fmla="*/ 531263 h 2155619"/>
              <a:gd name="connsiteX0" fmla="*/ 916130 w 2025814"/>
              <a:gd name="connsiteY0" fmla="*/ 575222 h 2199578"/>
              <a:gd name="connsiteX1" fmla="*/ 344630 w 2025814"/>
              <a:gd name="connsiteY1" fmla="*/ 375196 h 2199578"/>
              <a:gd name="connsiteX2" fmla="*/ 6493 w 2025814"/>
              <a:gd name="connsiteY2" fmla="*/ 679997 h 2199578"/>
              <a:gd name="connsiteX3" fmla="*/ 258906 w 2025814"/>
              <a:gd name="connsiteY3" fmla="*/ 1208634 h 2199578"/>
              <a:gd name="connsiteX4" fmla="*/ 39830 w 2025814"/>
              <a:gd name="connsiteY4" fmla="*/ 1803947 h 2199578"/>
              <a:gd name="connsiteX5" fmla="*/ 573230 w 2025814"/>
              <a:gd name="connsiteY5" fmla="*/ 2199234 h 2199578"/>
              <a:gd name="connsiteX6" fmla="*/ 1016143 w 2025814"/>
              <a:gd name="connsiteY6" fmla="*/ 1875384 h 2199578"/>
              <a:gd name="connsiteX7" fmla="*/ 1720993 w 2025814"/>
              <a:gd name="connsiteY7" fmla="*/ 1989684 h 2199578"/>
              <a:gd name="connsiteX8" fmla="*/ 1849580 w 2025814"/>
              <a:gd name="connsiteY8" fmla="*/ 1542009 h 2199578"/>
              <a:gd name="connsiteX9" fmla="*/ 1625742 w 2025814"/>
              <a:gd name="connsiteY9" fmla="*/ 999084 h 2199578"/>
              <a:gd name="connsiteX10" fmla="*/ 2025793 w 2025814"/>
              <a:gd name="connsiteY10" fmla="*/ 294234 h 2199578"/>
              <a:gd name="connsiteX11" fmla="*/ 1497155 w 2025814"/>
              <a:gd name="connsiteY11" fmla="*/ 56109 h 2199578"/>
              <a:gd name="connsiteX12" fmla="*/ 916130 w 2025814"/>
              <a:gd name="connsiteY12" fmla="*/ 575222 h 2199578"/>
              <a:gd name="connsiteX0" fmla="*/ 916130 w 2025821"/>
              <a:gd name="connsiteY0" fmla="*/ 624362 h 2248718"/>
              <a:gd name="connsiteX1" fmla="*/ 344630 w 2025821"/>
              <a:gd name="connsiteY1" fmla="*/ 424336 h 2248718"/>
              <a:gd name="connsiteX2" fmla="*/ 6493 w 2025821"/>
              <a:gd name="connsiteY2" fmla="*/ 729137 h 2248718"/>
              <a:gd name="connsiteX3" fmla="*/ 258906 w 2025821"/>
              <a:gd name="connsiteY3" fmla="*/ 1257774 h 2248718"/>
              <a:gd name="connsiteX4" fmla="*/ 39830 w 2025821"/>
              <a:gd name="connsiteY4" fmla="*/ 1853087 h 2248718"/>
              <a:gd name="connsiteX5" fmla="*/ 573230 w 2025821"/>
              <a:gd name="connsiteY5" fmla="*/ 2248374 h 2248718"/>
              <a:gd name="connsiteX6" fmla="*/ 1016143 w 2025821"/>
              <a:gd name="connsiteY6" fmla="*/ 1924524 h 2248718"/>
              <a:gd name="connsiteX7" fmla="*/ 1720993 w 2025821"/>
              <a:gd name="connsiteY7" fmla="*/ 2038824 h 2248718"/>
              <a:gd name="connsiteX8" fmla="*/ 1849580 w 2025821"/>
              <a:gd name="connsiteY8" fmla="*/ 1591149 h 2248718"/>
              <a:gd name="connsiteX9" fmla="*/ 1625742 w 2025821"/>
              <a:gd name="connsiteY9" fmla="*/ 1048224 h 2248718"/>
              <a:gd name="connsiteX10" fmla="*/ 2025793 w 2025821"/>
              <a:gd name="connsiteY10" fmla="*/ 343374 h 2248718"/>
              <a:gd name="connsiteX11" fmla="*/ 1497155 w 2025821"/>
              <a:gd name="connsiteY11" fmla="*/ 105249 h 2248718"/>
              <a:gd name="connsiteX12" fmla="*/ 916130 w 2025821"/>
              <a:gd name="connsiteY12" fmla="*/ 624362 h 2248718"/>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24"/>
              <a:gd name="connsiteX1" fmla="*/ 344630 w 2047724"/>
              <a:gd name="connsiteY1" fmla="*/ 430142 h 2254524"/>
              <a:gd name="connsiteX2" fmla="*/ 6493 w 2047724"/>
              <a:gd name="connsiteY2" fmla="*/ 734943 h 2254524"/>
              <a:gd name="connsiteX3" fmla="*/ 258906 w 2047724"/>
              <a:gd name="connsiteY3" fmla="*/ 1263580 h 2254524"/>
              <a:gd name="connsiteX4" fmla="*/ 39830 w 2047724"/>
              <a:gd name="connsiteY4" fmla="*/ 1858893 h 2254524"/>
              <a:gd name="connsiteX5" fmla="*/ 573230 w 2047724"/>
              <a:gd name="connsiteY5" fmla="*/ 2254180 h 2254524"/>
              <a:gd name="connsiteX6" fmla="*/ 1016143 w 2047724"/>
              <a:gd name="connsiteY6" fmla="*/ 1930330 h 2254524"/>
              <a:gd name="connsiteX7" fmla="*/ 1720993 w 2047724"/>
              <a:gd name="connsiteY7" fmla="*/ 2044630 h 2254524"/>
              <a:gd name="connsiteX8" fmla="*/ 1849580 w 2047724"/>
              <a:gd name="connsiteY8" fmla="*/ 1596955 h 2254524"/>
              <a:gd name="connsiteX9" fmla="*/ 1625742 w 2047724"/>
              <a:gd name="connsiteY9" fmla="*/ 1054030 h 2254524"/>
              <a:gd name="connsiteX10" fmla="*/ 2025793 w 2047724"/>
              <a:gd name="connsiteY10" fmla="*/ 349180 h 2254524"/>
              <a:gd name="connsiteX11" fmla="*/ 1497155 w 2047724"/>
              <a:gd name="connsiteY11" fmla="*/ 111055 h 2254524"/>
              <a:gd name="connsiteX12" fmla="*/ 916130 w 2047724"/>
              <a:gd name="connsiteY12" fmla="*/ 630168 h 2254524"/>
              <a:gd name="connsiteX0" fmla="*/ 916130 w 2047724"/>
              <a:gd name="connsiteY0" fmla="*/ 630168 h 2254518"/>
              <a:gd name="connsiteX1" fmla="*/ 344630 w 2047724"/>
              <a:gd name="connsiteY1" fmla="*/ 430142 h 2254518"/>
              <a:gd name="connsiteX2" fmla="*/ 6493 w 2047724"/>
              <a:gd name="connsiteY2" fmla="*/ 734943 h 2254518"/>
              <a:gd name="connsiteX3" fmla="*/ 258906 w 2047724"/>
              <a:gd name="connsiteY3" fmla="*/ 1263580 h 2254518"/>
              <a:gd name="connsiteX4" fmla="*/ 39830 w 2047724"/>
              <a:gd name="connsiteY4" fmla="*/ 1858893 h 2254518"/>
              <a:gd name="connsiteX5" fmla="*/ 573230 w 2047724"/>
              <a:gd name="connsiteY5" fmla="*/ 2254180 h 2254518"/>
              <a:gd name="connsiteX6" fmla="*/ 1016143 w 2047724"/>
              <a:gd name="connsiteY6" fmla="*/ 1930330 h 2254518"/>
              <a:gd name="connsiteX7" fmla="*/ 1720993 w 2047724"/>
              <a:gd name="connsiteY7" fmla="*/ 2044630 h 2254518"/>
              <a:gd name="connsiteX8" fmla="*/ 1849580 w 2047724"/>
              <a:gd name="connsiteY8" fmla="*/ 1596955 h 2254518"/>
              <a:gd name="connsiteX9" fmla="*/ 1625742 w 2047724"/>
              <a:gd name="connsiteY9" fmla="*/ 1054030 h 2254518"/>
              <a:gd name="connsiteX10" fmla="*/ 2025793 w 2047724"/>
              <a:gd name="connsiteY10" fmla="*/ 349180 h 2254518"/>
              <a:gd name="connsiteX11" fmla="*/ 1497155 w 2047724"/>
              <a:gd name="connsiteY11" fmla="*/ 111055 h 2254518"/>
              <a:gd name="connsiteX12" fmla="*/ 916130 w 2047724"/>
              <a:gd name="connsiteY12" fmla="*/ 630168 h 2254518"/>
              <a:gd name="connsiteX0" fmla="*/ 916130 w 2047724"/>
              <a:gd name="connsiteY0" fmla="*/ 630168 h 2270640"/>
              <a:gd name="connsiteX1" fmla="*/ 344630 w 2047724"/>
              <a:gd name="connsiteY1" fmla="*/ 430142 h 2270640"/>
              <a:gd name="connsiteX2" fmla="*/ 6493 w 2047724"/>
              <a:gd name="connsiteY2" fmla="*/ 734943 h 2270640"/>
              <a:gd name="connsiteX3" fmla="*/ 258906 w 2047724"/>
              <a:gd name="connsiteY3" fmla="*/ 1263580 h 2270640"/>
              <a:gd name="connsiteX4" fmla="*/ 39830 w 2047724"/>
              <a:gd name="connsiteY4" fmla="*/ 1858893 h 2270640"/>
              <a:gd name="connsiteX5" fmla="*/ 573230 w 2047724"/>
              <a:gd name="connsiteY5" fmla="*/ 2254180 h 2270640"/>
              <a:gd name="connsiteX6" fmla="*/ 1016143 w 2047724"/>
              <a:gd name="connsiteY6" fmla="*/ 1930330 h 2270640"/>
              <a:gd name="connsiteX7" fmla="*/ 1720993 w 2047724"/>
              <a:gd name="connsiteY7" fmla="*/ 2044630 h 2270640"/>
              <a:gd name="connsiteX8" fmla="*/ 1849580 w 2047724"/>
              <a:gd name="connsiteY8" fmla="*/ 1596955 h 2270640"/>
              <a:gd name="connsiteX9" fmla="*/ 1625742 w 2047724"/>
              <a:gd name="connsiteY9" fmla="*/ 1054030 h 2270640"/>
              <a:gd name="connsiteX10" fmla="*/ 2025793 w 2047724"/>
              <a:gd name="connsiteY10" fmla="*/ 349180 h 2270640"/>
              <a:gd name="connsiteX11" fmla="*/ 1497155 w 2047724"/>
              <a:gd name="connsiteY11" fmla="*/ 111055 h 2270640"/>
              <a:gd name="connsiteX12" fmla="*/ 916130 w 2047724"/>
              <a:gd name="connsiteY12" fmla="*/ 630168 h 2270640"/>
              <a:gd name="connsiteX0" fmla="*/ 916130 w 2047724"/>
              <a:gd name="connsiteY0" fmla="*/ 630168 h 2271833"/>
              <a:gd name="connsiteX1" fmla="*/ 344630 w 2047724"/>
              <a:gd name="connsiteY1" fmla="*/ 430142 h 2271833"/>
              <a:gd name="connsiteX2" fmla="*/ 6493 w 2047724"/>
              <a:gd name="connsiteY2" fmla="*/ 734943 h 2271833"/>
              <a:gd name="connsiteX3" fmla="*/ 258906 w 2047724"/>
              <a:gd name="connsiteY3" fmla="*/ 1263580 h 2271833"/>
              <a:gd name="connsiteX4" fmla="*/ 39830 w 2047724"/>
              <a:gd name="connsiteY4" fmla="*/ 1858893 h 2271833"/>
              <a:gd name="connsiteX5" fmla="*/ 573230 w 2047724"/>
              <a:gd name="connsiteY5" fmla="*/ 2254180 h 2271833"/>
              <a:gd name="connsiteX6" fmla="*/ 1016143 w 2047724"/>
              <a:gd name="connsiteY6" fmla="*/ 1930330 h 2271833"/>
              <a:gd name="connsiteX7" fmla="*/ 1720993 w 2047724"/>
              <a:gd name="connsiteY7" fmla="*/ 2044630 h 2271833"/>
              <a:gd name="connsiteX8" fmla="*/ 1849580 w 2047724"/>
              <a:gd name="connsiteY8" fmla="*/ 1596955 h 2271833"/>
              <a:gd name="connsiteX9" fmla="*/ 1625742 w 2047724"/>
              <a:gd name="connsiteY9" fmla="*/ 1054030 h 2271833"/>
              <a:gd name="connsiteX10" fmla="*/ 2025793 w 2047724"/>
              <a:gd name="connsiteY10" fmla="*/ 349180 h 2271833"/>
              <a:gd name="connsiteX11" fmla="*/ 1497155 w 2047724"/>
              <a:gd name="connsiteY11" fmla="*/ 111055 h 2271833"/>
              <a:gd name="connsiteX12" fmla="*/ 916130 w 2047724"/>
              <a:gd name="connsiteY12" fmla="*/ 630168 h 2271833"/>
              <a:gd name="connsiteX0" fmla="*/ 929353 w 2060947"/>
              <a:gd name="connsiteY0" fmla="*/ 630168 h 2271833"/>
              <a:gd name="connsiteX1" fmla="*/ 357853 w 2060947"/>
              <a:gd name="connsiteY1" fmla="*/ 430142 h 2271833"/>
              <a:gd name="connsiteX2" fmla="*/ 19716 w 2060947"/>
              <a:gd name="connsiteY2" fmla="*/ 734943 h 2271833"/>
              <a:gd name="connsiteX3" fmla="*/ 272129 w 2060947"/>
              <a:gd name="connsiteY3" fmla="*/ 1263580 h 2271833"/>
              <a:gd name="connsiteX4" fmla="*/ 53053 w 2060947"/>
              <a:gd name="connsiteY4" fmla="*/ 1858893 h 2271833"/>
              <a:gd name="connsiteX5" fmla="*/ 586453 w 2060947"/>
              <a:gd name="connsiteY5" fmla="*/ 2254180 h 2271833"/>
              <a:gd name="connsiteX6" fmla="*/ 1029366 w 2060947"/>
              <a:gd name="connsiteY6" fmla="*/ 1930330 h 2271833"/>
              <a:gd name="connsiteX7" fmla="*/ 1734216 w 2060947"/>
              <a:gd name="connsiteY7" fmla="*/ 2044630 h 2271833"/>
              <a:gd name="connsiteX8" fmla="*/ 1862803 w 2060947"/>
              <a:gd name="connsiteY8" fmla="*/ 1596955 h 2271833"/>
              <a:gd name="connsiteX9" fmla="*/ 1638965 w 2060947"/>
              <a:gd name="connsiteY9" fmla="*/ 1054030 h 2271833"/>
              <a:gd name="connsiteX10" fmla="*/ 2039016 w 2060947"/>
              <a:gd name="connsiteY10" fmla="*/ 349180 h 2271833"/>
              <a:gd name="connsiteX11" fmla="*/ 1510378 w 2060947"/>
              <a:gd name="connsiteY11" fmla="*/ 111055 h 2271833"/>
              <a:gd name="connsiteX12" fmla="*/ 929353 w 2060947"/>
              <a:gd name="connsiteY12" fmla="*/ 630168 h 227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0947" h="2271833">
                <a:moveTo>
                  <a:pt x="929353" y="630168"/>
                </a:moveTo>
                <a:cubicBezTo>
                  <a:pt x="737266" y="683349"/>
                  <a:pt x="518984" y="503167"/>
                  <a:pt x="357853" y="430142"/>
                </a:cubicBezTo>
                <a:cubicBezTo>
                  <a:pt x="196722" y="357117"/>
                  <a:pt x="-75534" y="534124"/>
                  <a:pt x="19716" y="734943"/>
                </a:cubicBezTo>
                <a:cubicBezTo>
                  <a:pt x="114966" y="935762"/>
                  <a:pt x="266573" y="1076255"/>
                  <a:pt x="272129" y="1263580"/>
                </a:cubicBezTo>
                <a:cubicBezTo>
                  <a:pt x="277685" y="1450905"/>
                  <a:pt x="100679" y="1665218"/>
                  <a:pt x="53053" y="1858893"/>
                </a:cubicBezTo>
                <a:cubicBezTo>
                  <a:pt x="5427" y="2052568"/>
                  <a:pt x="304672" y="2347049"/>
                  <a:pt x="586453" y="2254180"/>
                </a:cubicBezTo>
                <a:cubicBezTo>
                  <a:pt x="868234" y="2161311"/>
                  <a:pt x="776159" y="1960492"/>
                  <a:pt x="1029366" y="1930330"/>
                </a:cubicBezTo>
                <a:cubicBezTo>
                  <a:pt x="1282573" y="1900168"/>
                  <a:pt x="1595310" y="2100192"/>
                  <a:pt x="1734216" y="2044630"/>
                </a:cubicBezTo>
                <a:cubicBezTo>
                  <a:pt x="1873122" y="1989068"/>
                  <a:pt x="1973928" y="1781105"/>
                  <a:pt x="1862803" y="1596955"/>
                </a:cubicBezTo>
                <a:cubicBezTo>
                  <a:pt x="1751678" y="1412805"/>
                  <a:pt x="1609596" y="1261992"/>
                  <a:pt x="1638965" y="1054030"/>
                </a:cubicBezTo>
                <a:cubicBezTo>
                  <a:pt x="1668334" y="846068"/>
                  <a:pt x="1921541" y="576987"/>
                  <a:pt x="2039016" y="349180"/>
                </a:cubicBezTo>
                <a:cubicBezTo>
                  <a:pt x="2156491" y="121373"/>
                  <a:pt x="1776285" y="-159613"/>
                  <a:pt x="1510378" y="111055"/>
                </a:cubicBezTo>
                <a:cubicBezTo>
                  <a:pt x="1244471" y="381723"/>
                  <a:pt x="1121440" y="576987"/>
                  <a:pt x="929353" y="630168"/>
                </a:cubicBezTo>
                <a:close/>
              </a:path>
            </a:pathLst>
          </a:cu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6623CD7F-0E19-4DE3-901B-865E6B39CF51}"/>
              </a:ext>
            </a:extLst>
          </p:cNvPr>
          <p:cNvSpPr/>
          <p:nvPr/>
        </p:nvSpPr>
        <p:spPr>
          <a:xfrm>
            <a:off x="7926691" y="-981249"/>
            <a:ext cx="5808808" cy="3410618"/>
          </a:xfrm>
          <a:custGeom>
            <a:avLst/>
            <a:gdLst>
              <a:gd name="connsiteX0" fmla="*/ 2904404 w 5808808"/>
              <a:gd name="connsiteY0" fmla="*/ 0 h 3410618"/>
              <a:gd name="connsiteX1" fmla="*/ 5808808 w 5808808"/>
              <a:gd name="connsiteY1" fmla="*/ 2904404 h 3410618"/>
              <a:gd name="connsiteX2" fmla="*/ 5793813 w 5808808"/>
              <a:gd name="connsiteY2" fmla="*/ 3201363 h 3410618"/>
              <a:gd name="connsiteX3" fmla="*/ 5761877 w 5808808"/>
              <a:gd name="connsiteY3" fmla="*/ 3410618 h 3410618"/>
              <a:gd name="connsiteX4" fmla="*/ 46932 w 5808808"/>
              <a:gd name="connsiteY4" fmla="*/ 3410618 h 3410618"/>
              <a:gd name="connsiteX5" fmla="*/ 14996 w 5808808"/>
              <a:gd name="connsiteY5" fmla="*/ 3201363 h 3410618"/>
              <a:gd name="connsiteX6" fmla="*/ 0 w 5808808"/>
              <a:gd name="connsiteY6" fmla="*/ 2904404 h 3410618"/>
              <a:gd name="connsiteX7" fmla="*/ 2904404 w 5808808"/>
              <a:gd name="connsiteY7" fmla="*/ 0 h 341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08808" h="3410618">
                <a:moveTo>
                  <a:pt x="2904404" y="0"/>
                </a:moveTo>
                <a:cubicBezTo>
                  <a:pt x="4508462" y="0"/>
                  <a:pt x="5808808" y="1300346"/>
                  <a:pt x="5808808" y="2904404"/>
                </a:cubicBezTo>
                <a:cubicBezTo>
                  <a:pt x="5808808" y="3004658"/>
                  <a:pt x="5803729" y="3103725"/>
                  <a:pt x="5793813" y="3201363"/>
                </a:cubicBezTo>
                <a:lnTo>
                  <a:pt x="5761877" y="3410618"/>
                </a:lnTo>
                <a:lnTo>
                  <a:pt x="46932" y="3410618"/>
                </a:lnTo>
                <a:lnTo>
                  <a:pt x="14996" y="3201363"/>
                </a:lnTo>
                <a:cubicBezTo>
                  <a:pt x="5080" y="3103725"/>
                  <a:pt x="0" y="3004658"/>
                  <a:pt x="0" y="2904404"/>
                </a:cubicBezTo>
                <a:cubicBezTo>
                  <a:pt x="0" y="1300346"/>
                  <a:pt x="1300346" y="0"/>
                  <a:pt x="2904404" y="0"/>
                </a:cubicBezTo>
                <a:close/>
              </a:path>
            </a:pathLst>
          </a:cu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4" name="弧形 53"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A4B60F6A-CFB4-452D-8C3B-94A6B13E9AD6}"/>
              </a:ext>
            </a:extLst>
          </p:cNvPr>
          <p:cNvSpPr/>
          <p:nvPr/>
        </p:nvSpPr>
        <p:spPr>
          <a:xfrm rot="5400000">
            <a:off x="2549242" y="-995248"/>
            <a:ext cx="2199008" cy="2199008"/>
          </a:xfrm>
          <a:prstGeom prst="arc">
            <a:avLst>
              <a:gd name="adj1" fmla="val 20370377"/>
              <a:gd name="adj2" fmla="val 2662040"/>
            </a:avLst>
          </a:prstGeom>
          <a:ln w="1016000" cap="rnd">
            <a:solidFill>
              <a:srgbClr val="3333C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椭圆 54"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D4BC1E7E-FB9F-4D19-9ED7-BDF67A18F7AA}"/>
              </a:ext>
            </a:extLst>
          </p:cNvPr>
          <p:cNvSpPr/>
          <p:nvPr/>
        </p:nvSpPr>
        <p:spPr>
          <a:xfrm>
            <a:off x="4203242" y="433385"/>
            <a:ext cx="1994718" cy="1994718"/>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弧形 55"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17DEAF08-9022-4839-933A-B9257FC2886D}"/>
              </a:ext>
            </a:extLst>
          </p:cNvPr>
          <p:cNvSpPr/>
          <p:nvPr/>
        </p:nvSpPr>
        <p:spPr>
          <a:xfrm rot="5400000">
            <a:off x="6290452" y="-903933"/>
            <a:ext cx="2199008" cy="2199008"/>
          </a:xfrm>
          <a:prstGeom prst="arc">
            <a:avLst>
              <a:gd name="adj1" fmla="val 17244763"/>
              <a:gd name="adj2" fmla="val 3731664"/>
            </a:avLst>
          </a:prstGeom>
          <a:ln w="1016000" cap="rnd">
            <a:solidFill>
              <a:srgbClr val="3333CC"/>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38" name="矩形 37"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08881819-441B-4A6A-BBCD-54616DE49796}"/>
              </a:ext>
            </a:extLst>
          </p:cNvPr>
          <p:cNvSpPr/>
          <p:nvPr/>
        </p:nvSpPr>
        <p:spPr>
          <a:xfrm>
            <a:off x="0" y="1280160"/>
            <a:ext cx="12192000" cy="1257511"/>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3B69A31A-DFF3-4A94-8082-C3AC226BD025}"/>
              </a:ext>
            </a:extLst>
          </p:cNvPr>
          <p:cNvSpPr/>
          <p:nvPr/>
        </p:nvSpPr>
        <p:spPr>
          <a:xfrm>
            <a:off x="592613" y="2075006"/>
            <a:ext cx="2358924" cy="822960"/>
          </a:xfrm>
          <a:prstGeom prst="rect">
            <a:avLst/>
          </a:prstGeom>
          <a:solidFill>
            <a:srgbClr val="35C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73AC9E26-8D60-4167-A65E-6B41D92239C5}"/>
              </a:ext>
            </a:extLst>
          </p:cNvPr>
          <p:cNvSpPr txBox="1"/>
          <p:nvPr/>
        </p:nvSpPr>
        <p:spPr>
          <a:xfrm>
            <a:off x="3966664" y="981349"/>
            <a:ext cx="5058051" cy="646331"/>
          </a:xfrm>
          <a:prstGeom prst="rect">
            <a:avLst/>
          </a:prstGeom>
          <a:noFill/>
        </p:spPr>
        <p:txBody>
          <a:bodyPr wrap="none" rtlCol="0">
            <a:spAutoFit/>
          </a:bodyPr>
          <a:lstStyle/>
          <a:p>
            <a:pPr algn="ctr"/>
            <a:r>
              <a:rPr lang="en-US" altLang="zh-CN" sz="3600" dirty="0">
                <a:solidFill>
                  <a:schemeClr val="bg1"/>
                </a:solidFill>
                <a:latin typeface="苹方 特粗" panose="020B0800000000000000" pitchFamily="34" charset="-122"/>
                <a:ea typeface="苹方 特粗" panose="020B0800000000000000" pitchFamily="34" charset="-122"/>
                <a:cs typeface="Segoe UI" panose="020B0502040204020203" pitchFamily="34" charset="0"/>
              </a:rPr>
              <a:t>Logistics for the event</a:t>
            </a:r>
            <a:endParaRPr lang="zh-CN" altLang="en-US" dirty="0">
              <a:solidFill>
                <a:schemeClr val="bg1"/>
              </a:solidFill>
              <a:latin typeface="苹方 常规" panose="020B0300000000000000" pitchFamily="34" charset="-122"/>
              <a:ea typeface="苹方 常规" panose="020B0300000000000000" pitchFamily="34" charset="-122"/>
              <a:cs typeface="Segoe UI Light" panose="020B0502040204020203" pitchFamily="34" charset="0"/>
            </a:endParaRPr>
          </a:p>
        </p:txBody>
      </p:sp>
      <p:sp>
        <p:nvSpPr>
          <p:cNvPr id="13" name="TextBox 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3DE27AAB-1DA4-4430-BE76-D9217307D321}"/>
              </a:ext>
            </a:extLst>
          </p:cNvPr>
          <p:cNvSpPr txBox="1"/>
          <p:nvPr/>
        </p:nvSpPr>
        <p:spPr>
          <a:xfrm>
            <a:off x="592613" y="4050769"/>
            <a:ext cx="2358924" cy="874407"/>
          </a:xfrm>
          <a:prstGeom prst="rect">
            <a:avLst/>
          </a:prstGeom>
          <a:noFill/>
        </p:spPr>
        <p:txBody>
          <a:bodyPr wrap="square" rtlCol="0">
            <a:spAutoFit/>
          </a:bodyPr>
          <a:lstStyle/>
          <a:p>
            <a:pPr>
              <a:lnSpc>
                <a:spcPct val="150000"/>
              </a:lnSpc>
            </a:pPr>
            <a:r>
              <a:rPr lang="en-US" altLang="zh-CN" dirty="0">
                <a:solidFill>
                  <a:schemeClr val="tx1">
                    <a:lumMod val="50000"/>
                  </a:schemeClr>
                </a:solidFill>
                <a:latin typeface="苹方 常规" panose="020B0300000000000000" pitchFamily="34" charset="-122"/>
                <a:ea typeface="苹方 常规" panose="020B0300000000000000" pitchFamily="34" charset="-122"/>
                <a:cs typeface="Segoe UI Light" panose="020B0502040204020203" pitchFamily="34" charset="0"/>
              </a:rPr>
              <a:t>Ensuring software is installed</a:t>
            </a:r>
          </a:p>
        </p:txBody>
      </p:sp>
      <p:sp>
        <p:nvSpPr>
          <p:cNvPr id="21" name="文本框 2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C7C38A49-BC1C-4568-9E01-6728CC32302B}"/>
              </a:ext>
            </a:extLst>
          </p:cNvPr>
          <p:cNvSpPr txBox="1"/>
          <p:nvPr/>
        </p:nvSpPr>
        <p:spPr>
          <a:xfrm>
            <a:off x="579804" y="2279607"/>
            <a:ext cx="2358924" cy="369332"/>
          </a:xfrm>
          <a:prstGeom prst="rect">
            <a:avLst/>
          </a:prstGeom>
          <a:noFill/>
        </p:spPr>
        <p:txBody>
          <a:bodyPr wrap="square" rtlCol="0">
            <a:spAutoFit/>
          </a:bodyPr>
          <a:lstStyle/>
          <a:p>
            <a:pPr algn="ctr"/>
            <a:r>
              <a:rPr lang="en-US" altLang="zh-CN" b="1" dirty="0">
                <a:solidFill>
                  <a:schemeClr val="bg1"/>
                </a:solidFill>
                <a:latin typeface="苹方 粗体" panose="020B0600000000000000" pitchFamily="34" charset="-122"/>
                <a:ea typeface="苹方 粗体" panose="020B0600000000000000" pitchFamily="34" charset="-122"/>
                <a:cs typeface="Segoe UI" panose="020B0502040204020203" pitchFamily="34" charset="0"/>
              </a:rPr>
              <a:t>Technical support</a:t>
            </a:r>
            <a:endParaRPr lang="en-US" altLang="zh-CN" b="1" dirty="0">
              <a:solidFill>
                <a:schemeClr val="bg1"/>
              </a:solidFill>
              <a:latin typeface="苹方 粗体" panose="020B0600000000000000" pitchFamily="34" charset="-122"/>
              <a:ea typeface="苹方 粗体" panose="020B0600000000000000" pitchFamily="34" charset="-122"/>
              <a:cs typeface="Segoe UI Light" panose="020B0502040204020203" pitchFamily="34" charset="0"/>
            </a:endParaRPr>
          </a:p>
        </p:txBody>
      </p:sp>
      <p:sp>
        <p:nvSpPr>
          <p:cNvPr id="40" name="矩形 39"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366D976B-0F17-4F51-9F47-874DAF8784A1}"/>
              </a:ext>
            </a:extLst>
          </p:cNvPr>
          <p:cNvSpPr/>
          <p:nvPr/>
        </p:nvSpPr>
        <p:spPr>
          <a:xfrm>
            <a:off x="3475228" y="2087532"/>
            <a:ext cx="2358924" cy="822960"/>
          </a:xfrm>
          <a:prstGeom prst="rect">
            <a:avLst/>
          </a:prstGeom>
          <a:solidFill>
            <a:srgbClr val="35C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ea typeface="苹方 粗体" panose="020B0600000000000000"/>
            </a:endParaRPr>
          </a:p>
        </p:txBody>
      </p:sp>
      <p:sp>
        <p:nvSpPr>
          <p:cNvPr id="42" name="矩形 4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C79AE38A-E327-4FB3-B2CE-B1C2144664D9}"/>
              </a:ext>
            </a:extLst>
          </p:cNvPr>
          <p:cNvSpPr/>
          <p:nvPr/>
        </p:nvSpPr>
        <p:spPr>
          <a:xfrm>
            <a:off x="6363212" y="2087532"/>
            <a:ext cx="2358924" cy="822960"/>
          </a:xfrm>
          <a:prstGeom prst="rect">
            <a:avLst/>
          </a:prstGeom>
          <a:solidFill>
            <a:srgbClr val="35C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2F878DF9-BCC3-4BC3-A42B-47A2CAAF7081}"/>
              </a:ext>
            </a:extLst>
          </p:cNvPr>
          <p:cNvSpPr/>
          <p:nvPr/>
        </p:nvSpPr>
        <p:spPr>
          <a:xfrm>
            <a:off x="9278265" y="2075619"/>
            <a:ext cx="2358924" cy="822960"/>
          </a:xfrm>
          <a:prstGeom prst="rect">
            <a:avLst/>
          </a:prstGeom>
          <a:solidFill>
            <a:srgbClr val="35C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e7d195523061f1c0" descr="e7d195523061f1c074694c8bbf98be7b1e4b015d796375963FD28840057458461C7CA0DAD340D15583DEDFC2E3241C4F392EF3A8B4D067B40CF4F149DD7E51F346B0CAB1BCCF6DB2480C67273C6C9E4C347DA5D03FEF991BD9A733084F39F4556C9E6BC00C2E283D798B165B6AEB0B19E833B99C46B1ADBE7E14D85AB94AD64A73E7FB08D7AE2C4B" hidden="1">
            <a:extLst>
              <a:ext uri="{FF2B5EF4-FFF2-40B4-BE49-F238E27FC236}">
                <a16:creationId xmlns:a16="http://schemas.microsoft.com/office/drawing/2014/main" id="{3C8D1E8C-9587-4FB3-8E0A-D5DD0FD4E3D9}"/>
              </a:ext>
            </a:extLst>
          </p:cNvPr>
          <p:cNvSpPr txBox="1"/>
          <p:nvPr/>
        </p:nvSpPr>
        <p:spPr>
          <a:xfrm>
            <a:off x="-355600" y="1803400"/>
            <a:ext cx="262251" cy="1016000"/>
          </a:xfrm>
          <a:prstGeom prst="rect">
            <a:avLst/>
          </a:prstGeom>
          <a:noFill/>
        </p:spPr>
        <p:txBody>
          <a:bodyPr vert="wordArtVert" rtlCol="0">
            <a:spAutoFit/>
          </a:bodyPr>
          <a:lstStyle/>
          <a:p>
            <a:r>
              <a:rPr lang="en-US" altLang="zh-CN" sz="100"/>
              <a:t>e7d195523061f1c074694c8bbf98be7b1e4b015d796375963FD28840057458461C7CA0DAD340D15583DEDFC2E3241C4F392EF3A8B4D067B40CF4F149DD7E51F346B0CAB1BCCF6DB2480C67273C6C9E4C347DA5D03FEF991BD9A733084F39F4556C9E6BC00C2E283D798B165B6AEB0B19E833B99C46B1ADBE7E14D85AB94AD64A73E7FB08D7AE2C4B</a:t>
            </a:r>
            <a:endParaRPr lang="zh-CN" altLang="en-US" sz="100"/>
          </a:p>
        </p:txBody>
      </p:sp>
      <p:sp>
        <p:nvSpPr>
          <p:cNvPr id="3" name="文本框 2"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D06CBBFB-8F3A-8280-7CAE-0CDF5BEB9823}"/>
              </a:ext>
            </a:extLst>
          </p:cNvPr>
          <p:cNvSpPr txBox="1"/>
          <p:nvPr/>
        </p:nvSpPr>
        <p:spPr>
          <a:xfrm>
            <a:off x="3452471" y="2296651"/>
            <a:ext cx="2358924" cy="369332"/>
          </a:xfrm>
          <a:prstGeom prst="rect">
            <a:avLst/>
          </a:prstGeom>
          <a:noFill/>
        </p:spPr>
        <p:txBody>
          <a:bodyPr wrap="square" rtlCol="0">
            <a:spAutoFit/>
          </a:bodyPr>
          <a:lstStyle/>
          <a:p>
            <a:pPr algn="ctr"/>
            <a:r>
              <a:rPr lang="en-US" altLang="zh-CN" b="1" dirty="0">
                <a:solidFill>
                  <a:schemeClr val="bg1"/>
                </a:solidFill>
                <a:latin typeface="苹方 粗体" panose="020B0600000000000000" pitchFamily="34" charset="-122"/>
                <a:ea typeface="苹方 粗体" panose="020B0600000000000000" pitchFamily="34" charset="-122"/>
                <a:cs typeface="Segoe UI" panose="020B0502040204020203" pitchFamily="34" charset="0"/>
              </a:rPr>
              <a:t>Hotels</a:t>
            </a:r>
          </a:p>
        </p:txBody>
      </p:sp>
      <p:sp>
        <p:nvSpPr>
          <p:cNvPr id="5" name="文本框 4"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F57E65A4-D389-F478-4326-549013E1B0C0}"/>
              </a:ext>
            </a:extLst>
          </p:cNvPr>
          <p:cNvSpPr txBox="1"/>
          <p:nvPr/>
        </p:nvSpPr>
        <p:spPr>
          <a:xfrm>
            <a:off x="6409993" y="2182603"/>
            <a:ext cx="2358924" cy="646331"/>
          </a:xfrm>
          <a:prstGeom prst="rect">
            <a:avLst/>
          </a:prstGeom>
          <a:noFill/>
        </p:spPr>
        <p:txBody>
          <a:bodyPr wrap="square" rtlCol="0">
            <a:spAutoFit/>
          </a:bodyPr>
          <a:lstStyle/>
          <a:p>
            <a:pPr algn="ctr"/>
            <a:r>
              <a:rPr lang="en-US" altLang="zh-CN" b="1" dirty="0">
                <a:solidFill>
                  <a:schemeClr val="bg1"/>
                </a:solidFill>
                <a:latin typeface="苹方 粗体" panose="020B0600000000000000" pitchFamily="34" charset="-122"/>
                <a:ea typeface="苹方 粗体" panose="020B0600000000000000" pitchFamily="34" charset="-122"/>
                <a:cs typeface="Segoe UI" panose="020B0502040204020203" pitchFamily="34" charset="0"/>
              </a:rPr>
              <a:t>Payments and claims</a:t>
            </a:r>
          </a:p>
        </p:txBody>
      </p:sp>
      <p:sp>
        <p:nvSpPr>
          <p:cNvPr id="7" name="文本框 6"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542B2B22-98C8-FEEB-B46A-E2E50E00775E}"/>
              </a:ext>
            </a:extLst>
          </p:cNvPr>
          <p:cNvSpPr txBox="1"/>
          <p:nvPr/>
        </p:nvSpPr>
        <p:spPr>
          <a:xfrm>
            <a:off x="9310297" y="2054906"/>
            <a:ext cx="2358924" cy="923330"/>
          </a:xfrm>
          <a:prstGeom prst="rect">
            <a:avLst/>
          </a:prstGeom>
          <a:noFill/>
        </p:spPr>
        <p:txBody>
          <a:bodyPr wrap="square" rtlCol="0">
            <a:spAutoFit/>
          </a:bodyPr>
          <a:lstStyle/>
          <a:p>
            <a:pPr algn="ctr"/>
            <a:r>
              <a:rPr lang="en-US" altLang="zh-CN" b="1" dirty="0">
                <a:solidFill>
                  <a:schemeClr val="bg1"/>
                </a:solidFill>
                <a:latin typeface="苹方 粗体" panose="020B0600000000000000" pitchFamily="34" charset="-122"/>
                <a:ea typeface="苹方 粗体" panose="020B0600000000000000" pitchFamily="34" charset="-122"/>
                <a:cs typeface="Segoe UI" panose="020B0502040204020203" pitchFamily="34" charset="0"/>
              </a:rPr>
              <a:t>Arranging for optional off-site activities</a:t>
            </a:r>
          </a:p>
        </p:txBody>
      </p:sp>
      <p:sp>
        <p:nvSpPr>
          <p:cNvPr id="8" name="TextBox 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6144AABC-E7BD-97C4-3551-1638BBF7ADBE}"/>
              </a:ext>
            </a:extLst>
          </p:cNvPr>
          <p:cNvSpPr txBox="1"/>
          <p:nvPr/>
        </p:nvSpPr>
        <p:spPr>
          <a:xfrm>
            <a:off x="3475228" y="3575918"/>
            <a:ext cx="2358924" cy="2308324"/>
          </a:xfrm>
          <a:prstGeom prst="rect">
            <a:avLst/>
          </a:prstGeom>
          <a:noFill/>
        </p:spPr>
        <p:txBody>
          <a:bodyPr wrap="square" rtlCol="0">
            <a:spAutoFit/>
          </a:bodyPr>
          <a:lstStyle/>
          <a:p>
            <a:r>
              <a:rPr lang="en-US" altLang="zh-CN" dirty="0">
                <a:solidFill>
                  <a:schemeClr val="tx1">
                    <a:lumMod val="50000"/>
                  </a:schemeClr>
                </a:solidFill>
                <a:latin typeface="苹方 常规" panose="020B0300000000000000" pitchFamily="34" charset="-122"/>
                <a:ea typeface="苹方 常规" panose="020B0300000000000000" pitchFamily="34" charset="-122"/>
                <a:cs typeface="Segoe UI Light" panose="020B0502040204020203" pitchFamily="34" charset="0"/>
              </a:rPr>
              <a:t>Ensure that they are near the competition venue (book for 1 day prior up until the last day of the competition (or day after)</a:t>
            </a:r>
          </a:p>
        </p:txBody>
      </p:sp>
      <p:sp>
        <p:nvSpPr>
          <p:cNvPr id="22" name="TextBox 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A6E32086-3445-54F8-F190-6028EDFFB0A2}"/>
              </a:ext>
            </a:extLst>
          </p:cNvPr>
          <p:cNvSpPr txBox="1"/>
          <p:nvPr/>
        </p:nvSpPr>
        <p:spPr>
          <a:xfrm>
            <a:off x="6439619" y="3452717"/>
            <a:ext cx="2358924" cy="2585323"/>
          </a:xfrm>
          <a:prstGeom prst="rect">
            <a:avLst/>
          </a:prstGeom>
          <a:noFill/>
        </p:spPr>
        <p:txBody>
          <a:bodyPr wrap="square" rtlCol="0">
            <a:spAutoFit/>
          </a:bodyPr>
          <a:lstStyle/>
          <a:p>
            <a:r>
              <a:rPr lang="en-US" altLang="zh-CN" dirty="0">
                <a:solidFill>
                  <a:schemeClr val="tx1">
                    <a:lumMod val="50000"/>
                  </a:schemeClr>
                </a:solidFill>
                <a:latin typeface="苹方 常规" panose="020B0300000000000000" pitchFamily="34" charset="-122"/>
                <a:ea typeface="苹方 常规" panose="020B0300000000000000" pitchFamily="34" charset="-122"/>
                <a:cs typeface="Segoe UI Light" panose="020B0502040204020203" pitchFamily="34" charset="0"/>
              </a:rPr>
              <a:t>Usually better for the organizing team to handle payments; for participants joining elsewhere - ensure that participants adhere to a claims process</a:t>
            </a:r>
          </a:p>
        </p:txBody>
      </p:sp>
      <p:sp>
        <p:nvSpPr>
          <p:cNvPr id="23" name="TextBox 1" descr="e7d195523061f1c074694c8bbf98be7b1e4b015d796375963FD28840057458461C7CA0DAD340D15583DEDFC2E3241C4F392EF3A8B4D067B40CF4F149DD7E51F346B0CAB1BCCF6DB2480C67273C6C9E4C347DA5D03FEF991BD9A733084F39F4556C9E6BC00C2E283D798B165B6AEB0B19E833B99C46B1ADBE7E14D85AB94AD64A73E7FB08D7AE2C4B">
            <a:extLst>
              <a:ext uri="{FF2B5EF4-FFF2-40B4-BE49-F238E27FC236}">
                <a16:creationId xmlns:a16="http://schemas.microsoft.com/office/drawing/2014/main" id="{9DA8CDBF-386A-CA09-161A-5BA1C6FC2854}"/>
              </a:ext>
            </a:extLst>
          </p:cNvPr>
          <p:cNvSpPr txBox="1"/>
          <p:nvPr/>
        </p:nvSpPr>
        <p:spPr>
          <a:xfrm>
            <a:off x="9404011" y="4152488"/>
            <a:ext cx="2358924" cy="874407"/>
          </a:xfrm>
          <a:prstGeom prst="rect">
            <a:avLst/>
          </a:prstGeom>
          <a:noFill/>
        </p:spPr>
        <p:txBody>
          <a:bodyPr wrap="square" rtlCol="0">
            <a:spAutoFit/>
          </a:bodyPr>
          <a:lstStyle/>
          <a:p>
            <a:pPr>
              <a:lnSpc>
                <a:spcPct val="150000"/>
              </a:lnSpc>
            </a:pPr>
            <a:r>
              <a:rPr lang="en-US" altLang="zh-CN" dirty="0">
                <a:solidFill>
                  <a:schemeClr val="tx1">
                    <a:lumMod val="50000"/>
                  </a:schemeClr>
                </a:solidFill>
                <a:latin typeface="苹方 常规" panose="020B0300000000000000" pitchFamily="34" charset="-122"/>
                <a:ea typeface="苹方 常规" panose="020B0300000000000000" pitchFamily="34" charset="-122"/>
                <a:cs typeface="Segoe UI Light" panose="020B0502040204020203" pitchFamily="34" charset="0"/>
              </a:rPr>
              <a:t>Team building and having fun!</a:t>
            </a:r>
          </a:p>
        </p:txBody>
      </p:sp>
      <p:pic>
        <p:nvPicPr>
          <p:cNvPr id="24" name="图片 23">
            <a:extLst>
              <a:ext uri="{FF2B5EF4-FFF2-40B4-BE49-F238E27FC236}">
                <a16:creationId xmlns:a16="http://schemas.microsoft.com/office/drawing/2014/main" id="{E8D29C89-B2A7-F601-7CC0-439D3A6B8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1612" y="-3833"/>
            <a:ext cx="1520388" cy="1520388"/>
          </a:xfrm>
          <a:prstGeom prst="rect">
            <a:avLst/>
          </a:prstGeom>
        </p:spPr>
      </p:pic>
    </p:spTree>
    <p:extLst>
      <p:ext uri="{BB962C8B-B14F-4D97-AF65-F5344CB8AC3E}">
        <p14:creationId xmlns:p14="http://schemas.microsoft.com/office/powerpoint/2010/main" val="138254394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 主题​​">
  <a:themeElements>
    <a:clrScheme name="Colorful 05">
      <a:dk1>
        <a:srgbClr val="3A3838"/>
      </a:dk1>
      <a:lt1>
        <a:srgbClr val="FFFFFF"/>
      </a:lt1>
      <a:dk2>
        <a:srgbClr val="44546A"/>
      </a:dk2>
      <a:lt2>
        <a:srgbClr val="E7E6E6"/>
      </a:lt2>
      <a:accent1>
        <a:srgbClr val="3D1D44"/>
      </a:accent1>
      <a:accent2>
        <a:srgbClr val="E52C65"/>
      </a:accent2>
      <a:accent3>
        <a:srgbClr val="EE534F"/>
      </a:accent3>
      <a:accent4>
        <a:srgbClr val="FF8F51"/>
      </a:accent4>
      <a:accent5>
        <a:srgbClr val="FFC951"/>
      </a:accent5>
      <a:accent6>
        <a:srgbClr val="FFF35F"/>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e7d195523061f1c074694c8bbf98be7b1e4b015d796375963FD28840057458461C7CA0DAD340D15583DEDFC2E3241C4F392EF3A8B4D067B40CF4F149DD7E51F346B0CAB1BCCF6DB2480C67273C6C9E4C347DA5D03FEF991BD9A733084F39F4556C9E6BC00C2E283D798B165B6AEB0B19E833B99C46B1ADBE7E14D85AB94AD64A73E7FB08D7AE2C4B</_7b1dac89e7d195523061f1c0316ecb71>
</e7d195523061f1c0>
</file>

<file path=customXml/itemProps1.xml><?xml version="1.0" encoding="utf-8"?>
<ds:datastoreItem xmlns:ds="http://schemas.openxmlformats.org/officeDocument/2006/customXml" ds:itemID="{67C851EF-DF83-4D7B-A0BE-401C984C2BCF}">
  <ds:schemaRefs>
    <ds:schemaRef ds:uri="http://e7d195523061f1c0/custom/data/def"/>
    <ds:schemaRef ds:uri=""/>
  </ds:schemaRefs>
</ds:datastoreItem>
</file>

<file path=docProps/app.xml><?xml version="1.0" encoding="utf-8"?>
<Properties xmlns="http://schemas.openxmlformats.org/officeDocument/2006/extended-properties" xmlns:vt="http://schemas.openxmlformats.org/officeDocument/2006/docPropsVTypes">
  <TotalTime>6966</TotalTime>
  <Words>697</Words>
  <Application>Microsoft Office PowerPoint</Application>
  <PresentationFormat>宽屏</PresentationFormat>
  <Paragraphs>141</Paragraphs>
  <Slides>11</Slides>
  <Notes>4</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等线</vt:lpstr>
      <vt:lpstr>等线 Light</vt:lpstr>
      <vt:lpstr>苹方 常规</vt:lpstr>
      <vt:lpstr>苹方 特粗</vt:lpstr>
      <vt:lpstr>苹方 粗体</vt:lpstr>
      <vt:lpstr>Arial</vt:lpstr>
      <vt:lpstr>Century Gothic</vt:lpstr>
      <vt:lpstr>Courier New</vt:lpstr>
      <vt:lpstr>Segoe UI</vt:lpstr>
      <vt:lpstr>Wingdings 3</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©PPTSTORE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©PPTSTORE</dc:creator>
  <dc:description>©PPTSTORE 版权所有</dc:description>
  <cp:lastModifiedBy>陶 雨沙</cp:lastModifiedBy>
  <cp:revision>121</cp:revision>
  <dcterms:created xsi:type="dcterms:W3CDTF">2021-06-21T01:58:29Z</dcterms:created>
  <dcterms:modified xsi:type="dcterms:W3CDTF">2022-10-19T08:52:07Z</dcterms:modified>
</cp:coreProperties>
</file>